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339" r:id="rId5"/>
    <p:sldId id="333" r:id="rId6"/>
    <p:sldId id="341" r:id="rId7"/>
    <p:sldId id="344" r:id="rId8"/>
    <p:sldId id="350" r:id="rId9"/>
    <p:sldId id="353" r:id="rId10"/>
    <p:sldId id="349" r:id="rId11"/>
    <p:sldId id="348" r:id="rId12"/>
    <p:sldId id="347" r:id="rId13"/>
    <p:sldId id="354" r:id="rId14"/>
    <p:sldId id="345" r:id="rId15"/>
    <p:sldId id="355" r:id="rId16"/>
    <p:sldId id="352" r:id="rId17"/>
    <p:sldId id="342" r:id="rId18"/>
  </p:sldIdLst>
  <p:sldSz cx="9144000" cy="6858000" type="screen4x3"/>
  <p:notesSz cx="9144000" cy="6858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660"/>
  </p:normalViewPr>
  <p:slideViewPr>
    <p:cSldViewPr>
      <p:cViewPr varScale="1">
        <p:scale>
          <a:sx n="68" d="100"/>
          <a:sy n="68" d="100"/>
        </p:scale>
        <p:origin x="1458" y="4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n Nienhuis" userId="2c6c04f1-77c7-44b5-a463-93386779ab63" providerId="ADAL" clId="{AB037F76-3F31-4AAE-AB4D-6D0D4ECCE59C}"/>
    <pc:docChg chg="undo addSld delSld modSld sldOrd">
      <pc:chgData name="Ben Nienhuis" userId="2c6c04f1-77c7-44b5-a463-93386779ab63" providerId="ADAL" clId="{AB037F76-3F31-4AAE-AB4D-6D0D4ECCE59C}" dt="2021-11-16T21:52:39.006" v="135" actId="1076"/>
      <pc:docMkLst>
        <pc:docMk/>
      </pc:docMkLst>
      <pc:sldChg chg="del">
        <pc:chgData name="Ben Nienhuis" userId="2c6c04f1-77c7-44b5-a463-93386779ab63" providerId="ADAL" clId="{AB037F76-3F31-4AAE-AB4D-6D0D4ECCE59C}" dt="2021-11-16T21:27:37.951" v="14" actId="2696"/>
        <pc:sldMkLst>
          <pc:docMk/>
          <pc:sldMk cId="607823991" sldId="258"/>
        </pc:sldMkLst>
      </pc:sldChg>
      <pc:sldChg chg="del">
        <pc:chgData name="Ben Nienhuis" userId="2c6c04f1-77c7-44b5-a463-93386779ab63" providerId="ADAL" clId="{AB037F76-3F31-4AAE-AB4D-6D0D4ECCE59C}" dt="2021-11-16T21:27:40.366" v="18" actId="2696"/>
        <pc:sldMkLst>
          <pc:docMk/>
          <pc:sldMk cId="1907789587" sldId="260"/>
        </pc:sldMkLst>
      </pc:sldChg>
      <pc:sldChg chg="del">
        <pc:chgData name="Ben Nienhuis" userId="2c6c04f1-77c7-44b5-a463-93386779ab63" providerId="ADAL" clId="{AB037F76-3F31-4AAE-AB4D-6D0D4ECCE59C}" dt="2021-11-16T21:27:38.543" v="15" actId="2696"/>
        <pc:sldMkLst>
          <pc:docMk/>
          <pc:sldMk cId="2100220876" sldId="261"/>
        </pc:sldMkLst>
      </pc:sldChg>
      <pc:sldChg chg="del">
        <pc:chgData name="Ben Nienhuis" userId="2c6c04f1-77c7-44b5-a463-93386779ab63" providerId="ADAL" clId="{AB037F76-3F31-4AAE-AB4D-6D0D4ECCE59C}" dt="2021-11-16T21:27:39.754" v="17" actId="2696"/>
        <pc:sldMkLst>
          <pc:docMk/>
          <pc:sldMk cId="225015730" sldId="266"/>
        </pc:sldMkLst>
      </pc:sldChg>
      <pc:sldChg chg="modSp">
        <pc:chgData name="Ben Nienhuis" userId="2c6c04f1-77c7-44b5-a463-93386779ab63" providerId="ADAL" clId="{AB037F76-3F31-4AAE-AB4D-6D0D4ECCE59C}" dt="2021-11-16T21:27:58.066" v="24" actId="20577"/>
        <pc:sldMkLst>
          <pc:docMk/>
          <pc:sldMk cId="2419752859" sldId="342"/>
        </pc:sldMkLst>
        <pc:spChg chg="mod">
          <ac:chgData name="Ben Nienhuis" userId="2c6c04f1-77c7-44b5-a463-93386779ab63" providerId="ADAL" clId="{AB037F76-3F31-4AAE-AB4D-6D0D4ECCE59C}" dt="2021-11-16T21:27:48.133" v="20" actId="20577"/>
          <ac:spMkLst>
            <pc:docMk/>
            <pc:sldMk cId="2419752859" sldId="342"/>
            <ac:spMk id="2" creationId="{E1F63243-4CBF-4C92-A833-E353A87BA17E}"/>
          </ac:spMkLst>
        </pc:spChg>
        <pc:spChg chg="mod">
          <ac:chgData name="Ben Nienhuis" userId="2c6c04f1-77c7-44b5-a463-93386779ab63" providerId="ADAL" clId="{AB037F76-3F31-4AAE-AB4D-6D0D4ECCE59C}" dt="2021-11-16T21:27:58.066" v="24" actId="20577"/>
          <ac:spMkLst>
            <pc:docMk/>
            <pc:sldMk cId="2419752859" sldId="342"/>
            <ac:spMk id="7" creationId="{CFBD3A94-29B9-4085-9A6B-ADD945D707AB}"/>
          </ac:spMkLst>
        </pc:spChg>
      </pc:sldChg>
      <pc:sldChg chg="del">
        <pc:chgData name="Ben Nienhuis" userId="2c6c04f1-77c7-44b5-a463-93386779ab63" providerId="ADAL" clId="{AB037F76-3F31-4AAE-AB4D-6D0D4ECCE59C}" dt="2021-11-16T21:27:39.149" v="16" actId="2696"/>
        <pc:sldMkLst>
          <pc:docMk/>
          <pc:sldMk cId="2622651840" sldId="343"/>
        </pc:sldMkLst>
      </pc:sldChg>
      <pc:sldChg chg="modSp">
        <pc:chgData name="Ben Nienhuis" userId="2c6c04f1-77c7-44b5-a463-93386779ab63" providerId="ADAL" clId="{AB037F76-3F31-4AAE-AB4D-6D0D4ECCE59C}" dt="2021-11-16T21:42:07.242" v="33" actId="12"/>
        <pc:sldMkLst>
          <pc:docMk/>
          <pc:sldMk cId="2618898662" sldId="344"/>
        </pc:sldMkLst>
        <pc:spChg chg="mod">
          <ac:chgData name="Ben Nienhuis" userId="2c6c04f1-77c7-44b5-a463-93386779ab63" providerId="ADAL" clId="{AB037F76-3F31-4AAE-AB4D-6D0D4ECCE59C}" dt="2021-11-16T21:42:07.242" v="33" actId="12"/>
          <ac:spMkLst>
            <pc:docMk/>
            <pc:sldMk cId="2618898662" sldId="344"/>
            <ac:spMk id="6" creationId="{801A0DDD-55AE-4BB5-9F9D-A5DFFE2D8B41}"/>
          </ac:spMkLst>
        </pc:spChg>
      </pc:sldChg>
      <pc:sldChg chg="addSp modSp">
        <pc:chgData name="Ben Nienhuis" userId="2c6c04f1-77c7-44b5-a463-93386779ab63" providerId="ADAL" clId="{AB037F76-3F31-4AAE-AB4D-6D0D4ECCE59C}" dt="2021-11-16T21:50:05.610" v="115" actId="20577"/>
        <pc:sldMkLst>
          <pc:docMk/>
          <pc:sldMk cId="3713668368" sldId="345"/>
        </pc:sldMkLst>
        <pc:spChg chg="add mod">
          <ac:chgData name="Ben Nienhuis" userId="2c6c04f1-77c7-44b5-a463-93386779ab63" providerId="ADAL" clId="{AB037F76-3F31-4AAE-AB4D-6D0D4ECCE59C}" dt="2021-11-16T21:50:05.610" v="115" actId="20577"/>
          <ac:spMkLst>
            <pc:docMk/>
            <pc:sldMk cId="3713668368" sldId="345"/>
            <ac:spMk id="6" creationId="{4AAF26E3-5838-4580-88F9-77D1F072B6C1}"/>
          </ac:spMkLst>
        </pc:spChg>
      </pc:sldChg>
      <pc:sldChg chg="del">
        <pc:chgData name="Ben Nienhuis" userId="2c6c04f1-77c7-44b5-a463-93386779ab63" providerId="ADAL" clId="{AB037F76-3F31-4AAE-AB4D-6D0D4ECCE59C}" dt="2021-11-16T21:27:06.107" v="13" actId="2696"/>
        <pc:sldMkLst>
          <pc:docMk/>
          <pc:sldMk cId="2188244014" sldId="346"/>
        </pc:sldMkLst>
      </pc:sldChg>
      <pc:sldChg chg="addSp modSp">
        <pc:chgData name="Ben Nienhuis" userId="2c6c04f1-77c7-44b5-a463-93386779ab63" providerId="ADAL" clId="{AB037F76-3F31-4AAE-AB4D-6D0D4ECCE59C}" dt="2021-11-16T21:48:41.630" v="104" actId="255"/>
        <pc:sldMkLst>
          <pc:docMk/>
          <pc:sldMk cId="915352368" sldId="347"/>
        </pc:sldMkLst>
        <pc:spChg chg="mod">
          <ac:chgData name="Ben Nienhuis" userId="2c6c04f1-77c7-44b5-a463-93386779ab63" providerId="ADAL" clId="{AB037F76-3F31-4AAE-AB4D-6D0D4ECCE59C}" dt="2021-11-16T21:26:33.229" v="10"/>
          <ac:spMkLst>
            <pc:docMk/>
            <pc:sldMk cId="915352368" sldId="347"/>
            <ac:spMk id="2" creationId="{E1F63243-4CBF-4C92-A833-E353A87BA17E}"/>
          </ac:spMkLst>
        </pc:spChg>
        <pc:spChg chg="add mod">
          <ac:chgData name="Ben Nienhuis" userId="2c6c04f1-77c7-44b5-a463-93386779ab63" providerId="ADAL" clId="{AB037F76-3F31-4AAE-AB4D-6D0D4ECCE59C}" dt="2021-11-16T21:48:41.630" v="104" actId="255"/>
          <ac:spMkLst>
            <pc:docMk/>
            <pc:sldMk cId="915352368" sldId="347"/>
            <ac:spMk id="6" creationId="{7E9DCE2C-FA43-4C13-B41B-44000AD440C9}"/>
          </ac:spMkLst>
        </pc:spChg>
      </pc:sldChg>
      <pc:sldChg chg="addSp modSp">
        <pc:chgData name="Ben Nienhuis" userId="2c6c04f1-77c7-44b5-a463-93386779ab63" providerId="ADAL" clId="{AB037F76-3F31-4AAE-AB4D-6D0D4ECCE59C}" dt="2021-11-16T21:47:05.890" v="93" actId="20577"/>
        <pc:sldMkLst>
          <pc:docMk/>
          <pc:sldMk cId="3066748586" sldId="348"/>
        </pc:sldMkLst>
        <pc:spChg chg="add mod">
          <ac:chgData name="Ben Nienhuis" userId="2c6c04f1-77c7-44b5-a463-93386779ab63" providerId="ADAL" clId="{AB037F76-3F31-4AAE-AB4D-6D0D4ECCE59C}" dt="2021-11-16T21:47:05.890" v="93" actId="20577"/>
          <ac:spMkLst>
            <pc:docMk/>
            <pc:sldMk cId="3066748586" sldId="348"/>
            <ac:spMk id="6" creationId="{DF541687-0152-490D-8096-7046F41C4D90}"/>
          </ac:spMkLst>
        </pc:spChg>
        <pc:spChg chg="add mod">
          <ac:chgData name="Ben Nienhuis" userId="2c6c04f1-77c7-44b5-a463-93386779ab63" providerId="ADAL" clId="{AB037F76-3F31-4AAE-AB4D-6D0D4ECCE59C}" dt="2021-11-16T21:46:08.501" v="79" actId="1076"/>
          <ac:spMkLst>
            <pc:docMk/>
            <pc:sldMk cId="3066748586" sldId="348"/>
            <ac:spMk id="7" creationId="{64E64C3D-E2AE-46E0-8672-FAD25FECD5D7}"/>
          </ac:spMkLst>
        </pc:spChg>
      </pc:sldChg>
      <pc:sldChg chg="addSp modSp">
        <pc:chgData name="Ben Nienhuis" userId="2c6c04f1-77c7-44b5-a463-93386779ab63" providerId="ADAL" clId="{AB037F76-3F31-4AAE-AB4D-6D0D4ECCE59C}" dt="2021-11-16T21:45:35.556" v="74" actId="1076"/>
        <pc:sldMkLst>
          <pc:docMk/>
          <pc:sldMk cId="1962600192" sldId="349"/>
        </pc:sldMkLst>
        <pc:spChg chg="add mod">
          <ac:chgData name="Ben Nienhuis" userId="2c6c04f1-77c7-44b5-a463-93386779ab63" providerId="ADAL" clId="{AB037F76-3F31-4AAE-AB4D-6D0D4ECCE59C}" dt="2021-11-16T21:45:35.556" v="74" actId="1076"/>
          <ac:spMkLst>
            <pc:docMk/>
            <pc:sldMk cId="1962600192" sldId="349"/>
            <ac:spMk id="6" creationId="{806B5F08-7A09-4DC8-97B4-EFD90679C081}"/>
          </ac:spMkLst>
        </pc:spChg>
        <pc:spChg chg="add mod">
          <ac:chgData name="Ben Nienhuis" userId="2c6c04f1-77c7-44b5-a463-93386779ab63" providerId="ADAL" clId="{AB037F76-3F31-4AAE-AB4D-6D0D4ECCE59C}" dt="2021-11-16T21:45:29.788" v="73" actId="20577"/>
          <ac:spMkLst>
            <pc:docMk/>
            <pc:sldMk cId="1962600192" sldId="349"/>
            <ac:spMk id="7" creationId="{87495005-65AE-4AEB-A8D2-4029B677BC26}"/>
          </ac:spMkLst>
        </pc:spChg>
      </pc:sldChg>
      <pc:sldChg chg="modSp">
        <pc:chgData name="Ben Nienhuis" userId="2c6c04f1-77c7-44b5-a463-93386779ab63" providerId="ADAL" clId="{AB037F76-3F31-4AAE-AB4D-6D0D4ECCE59C}" dt="2021-11-16T21:44:10.611" v="57" actId="1076"/>
        <pc:sldMkLst>
          <pc:docMk/>
          <pc:sldMk cId="3755574689" sldId="350"/>
        </pc:sldMkLst>
        <pc:spChg chg="mod">
          <ac:chgData name="Ben Nienhuis" userId="2c6c04f1-77c7-44b5-a463-93386779ab63" providerId="ADAL" clId="{AB037F76-3F31-4AAE-AB4D-6D0D4ECCE59C}" dt="2021-11-16T21:44:07.636" v="56" actId="1076"/>
          <ac:spMkLst>
            <pc:docMk/>
            <pc:sldMk cId="3755574689" sldId="350"/>
            <ac:spMk id="6" creationId="{5C6EE76C-12E9-415F-825B-AC8683D0FDB7}"/>
          </ac:spMkLst>
        </pc:spChg>
        <pc:picChg chg="mod">
          <ac:chgData name="Ben Nienhuis" userId="2c6c04f1-77c7-44b5-a463-93386779ab63" providerId="ADAL" clId="{AB037F76-3F31-4AAE-AB4D-6D0D4ECCE59C}" dt="2021-11-16T21:44:10.611" v="57" actId="1076"/>
          <ac:picMkLst>
            <pc:docMk/>
            <pc:sldMk cId="3755574689" sldId="350"/>
            <ac:picMk id="4" creationId="{6FC07C59-DA1A-48C0-B0AF-036A776FAAA1}"/>
          </ac:picMkLst>
        </pc:picChg>
      </pc:sldChg>
      <pc:sldChg chg="delSp add del">
        <pc:chgData name="Ben Nienhuis" userId="2c6c04f1-77c7-44b5-a463-93386779ab63" providerId="ADAL" clId="{AB037F76-3F31-4AAE-AB4D-6D0D4ECCE59C}" dt="2021-11-16T21:41:52.525" v="32" actId="2696"/>
        <pc:sldMkLst>
          <pc:docMk/>
          <pc:sldMk cId="1160566320" sldId="351"/>
        </pc:sldMkLst>
        <pc:spChg chg="del">
          <ac:chgData name="Ben Nienhuis" userId="2c6c04f1-77c7-44b5-a463-93386779ab63" providerId="ADAL" clId="{AB037F76-3F31-4AAE-AB4D-6D0D4ECCE59C}" dt="2021-11-16T21:34:25.415" v="27"/>
          <ac:spMkLst>
            <pc:docMk/>
            <pc:sldMk cId="1160566320" sldId="351"/>
            <ac:spMk id="6" creationId="{4AAF26E3-5838-4580-88F9-77D1F072B6C1}"/>
          </ac:spMkLst>
        </pc:spChg>
      </pc:sldChg>
      <pc:sldChg chg="addSp modSp add ord">
        <pc:chgData name="Ben Nienhuis" userId="2c6c04f1-77c7-44b5-a463-93386779ab63" providerId="ADAL" clId="{AB037F76-3F31-4AAE-AB4D-6D0D4ECCE59C}" dt="2021-11-16T21:52:39.006" v="135" actId="1076"/>
        <pc:sldMkLst>
          <pc:docMk/>
          <pc:sldMk cId="3848249606" sldId="352"/>
        </pc:sldMkLst>
        <pc:spChg chg="add mod">
          <ac:chgData name="Ben Nienhuis" userId="2c6c04f1-77c7-44b5-a463-93386779ab63" providerId="ADAL" clId="{AB037F76-3F31-4AAE-AB4D-6D0D4ECCE59C}" dt="2021-11-16T21:52:30.749" v="134" actId="1076"/>
          <ac:spMkLst>
            <pc:docMk/>
            <pc:sldMk cId="3848249606" sldId="352"/>
            <ac:spMk id="6" creationId="{5D93989B-2DDB-4BAC-93CF-F590A26E82A2}"/>
          </ac:spMkLst>
        </pc:spChg>
        <pc:picChg chg="mod">
          <ac:chgData name="Ben Nienhuis" userId="2c6c04f1-77c7-44b5-a463-93386779ab63" providerId="ADAL" clId="{AB037F76-3F31-4AAE-AB4D-6D0D4ECCE59C}" dt="2021-11-16T21:52:39.006" v="135" actId="1076"/>
          <ac:picMkLst>
            <pc:docMk/>
            <pc:sldMk cId="3848249606" sldId="352"/>
            <ac:picMk id="4" creationId="{6FC07C59-DA1A-48C0-B0AF-036A776FAAA1}"/>
          </ac:picMkLst>
        </pc:picChg>
      </pc:sldChg>
      <pc:sldChg chg="modSp add">
        <pc:chgData name="Ben Nienhuis" userId="2c6c04f1-77c7-44b5-a463-93386779ab63" providerId="ADAL" clId="{AB037F76-3F31-4AAE-AB4D-6D0D4ECCE59C}" dt="2021-11-16T21:43:39.666" v="52" actId="1076"/>
        <pc:sldMkLst>
          <pc:docMk/>
          <pc:sldMk cId="756894304" sldId="353"/>
        </pc:sldMkLst>
        <pc:spChg chg="mod">
          <ac:chgData name="Ben Nienhuis" userId="2c6c04f1-77c7-44b5-a463-93386779ab63" providerId="ADAL" clId="{AB037F76-3F31-4AAE-AB4D-6D0D4ECCE59C}" dt="2021-11-16T21:43:39.666" v="52" actId="1076"/>
          <ac:spMkLst>
            <pc:docMk/>
            <pc:sldMk cId="756894304" sldId="353"/>
            <ac:spMk id="6" creationId="{5C6EE76C-12E9-415F-825B-AC8683D0FDB7}"/>
          </ac:spMkLst>
        </pc:spChg>
        <pc:picChg chg="mod">
          <ac:chgData name="Ben Nienhuis" userId="2c6c04f1-77c7-44b5-a463-93386779ab63" providerId="ADAL" clId="{AB037F76-3F31-4AAE-AB4D-6D0D4ECCE59C}" dt="2021-11-16T21:43:32.261" v="51" actId="1076"/>
          <ac:picMkLst>
            <pc:docMk/>
            <pc:sldMk cId="756894304" sldId="353"/>
            <ac:picMk id="4" creationId="{6FC07C59-DA1A-48C0-B0AF-036A776FAAA1}"/>
          </ac:picMkLst>
        </pc:picChg>
      </pc:sldChg>
      <pc:sldChg chg="modSp add">
        <pc:chgData name="Ben Nienhuis" userId="2c6c04f1-77c7-44b5-a463-93386779ab63" providerId="ADAL" clId="{AB037F76-3F31-4AAE-AB4D-6D0D4ECCE59C}" dt="2021-11-16T21:48:07.510" v="98" actId="1076"/>
        <pc:sldMkLst>
          <pc:docMk/>
          <pc:sldMk cId="3619897420" sldId="354"/>
        </pc:sldMkLst>
        <pc:spChg chg="mod">
          <ac:chgData name="Ben Nienhuis" userId="2c6c04f1-77c7-44b5-a463-93386779ab63" providerId="ADAL" clId="{AB037F76-3F31-4AAE-AB4D-6D0D4ECCE59C}" dt="2021-11-16T21:48:07.510" v="98" actId="1076"/>
          <ac:spMkLst>
            <pc:docMk/>
            <pc:sldMk cId="3619897420" sldId="354"/>
            <ac:spMk id="6" creationId="{7E9DCE2C-FA43-4C13-B41B-44000AD440C9}"/>
          </ac:spMkLst>
        </pc:spChg>
      </pc:sldChg>
      <pc:sldChg chg="modSp add">
        <pc:chgData name="Ben Nienhuis" userId="2c6c04f1-77c7-44b5-a463-93386779ab63" providerId="ADAL" clId="{AB037F76-3F31-4AAE-AB4D-6D0D4ECCE59C}" dt="2021-11-16T21:51:12.992" v="125" actId="20577"/>
        <pc:sldMkLst>
          <pc:docMk/>
          <pc:sldMk cId="2605956124" sldId="355"/>
        </pc:sldMkLst>
        <pc:spChg chg="mod">
          <ac:chgData name="Ben Nienhuis" userId="2c6c04f1-77c7-44b5-a463-93386779ab63" providerId="ADAL" clId="{AB037F76-3F31-4AAE-AB4D-6D0D4ECCE59C}" dt="2021-11-16T21:51:12.992" v="125" actId="20577"/>
          <ac:spMkLst>
            <pc:docMk/>
            <pc:sldMk cId="2605956124" sldId="355"/>
            <ac:spMk id="6" creationId="{4AAF26E3-5838-4580-88F9-77D1F072B6C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A7252AC9-6993-4D73-9C47-FA9BE6593FA7}" type="datetimeFigureOut">
              <a:rPr lang="nl-NL" smtClean="0"/>
              <a:t>16-11-2021</a:t>
            </a:fld>
            <a:endParaRPr lang="nl-NL"/>
          </a:p>
        </p:txBody>
      </p:sp>
      <p:sp>
        <p:nvSpPr>
          <p:cNvPr id="4" name="Tijdelijke aanduiding voor dia-afbeelding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74359B76-B769-4EB5-8BA3-9644DE1E2556}" type="slidenum">
              <a:rPr lang="nl-NL" smtClean="0"/>
              <a:t>‹nr.›</a:t>
            </a:fld>
            <a:endParaRPr lang="nl-NL"/>
          </a:p>
        </p:txBody>
      </p:sp>
    </p:spTree>
    <p:extLst>
      <p:ext uri="{BB962C8B-B14F-4D97-AF65-F5344CB8AC3E}">
        <p14:creationId xmlns:p14="http://schemas.microsoft.com/office/powerpoint/2010/main" val="6692312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74359B76-B769-4EB5-8BA3-9644DE1E2556}" type="slidenum">
              <a:rPr lang="nl-NL" smtClean="0"/>
              <a:t>7</a:t>
            </a:fld>
            <a:endParaRPr lang="nl-NL"/>
          </a:p>
        </p:txBody>
      </p:sp>
    </p:spTree>
    <p:extLst>
      <p:ext uri="{BB962C8B-B14F-4D97-AF65-F5344CB8AC3E}">
        <p14:creationId xmlns:p14="http://schemas.microsoft.com/office/powerpoint/2010/main" val="1808233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05827" y="656272"/>
            <a:ext cx="7332345" cy="452119"/>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11/16/2021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0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11/16/2021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tx1"/>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11/16/2021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3418662" y="908113"/>
            <a:ext cx="4642980" cy="5056124"/>
          </a:xfrm>
          <a:prstGeom prst="rect">
            <a:avLst/>
          </a:prstGeom>
          <a:blipFill>
            <a:blip r:embed="rId2" cstate="print">
              <a:extLst>
                <a:ext uri="{28A0092B-C50C-407E-A947-70E740481C1C}">
                  <a14:useLocalDpi xmlns:a14="http://schemas.microsoft.com/office/drawing/2010/main" val="0"/>
                </a:ext>
              </a:extLst>
            </a:blip>
            <a:stretch>
              <a:fillRect/>
            </a:stretch>
          </a:blip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800" b="0"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11/16/2021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11/16/2021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665720" y="2502535"/>
            <a:ext cx="5812559" cy="878839"/>
          </a:xfrm>
          <a:prstGeom prst="rect">
            <a:avLst/>
          </a:prstGeom>
        </p:spPr>
        <p:txBody>
          <a:bodyPr wrap="square" lIns="0" tIns="0" rIns="0" bIns="0">
            <a:spAutoFit/>
          </a:bodyPr>
          <a:lstStyle>
            <a:lvl1pPr>
              <a:defRPr sz="2800" b="0" i="0">
                <a:solidFill>
                  <a:schemeClr val="tx1"/>
                </a:solidFill>
                <a:latin typeface="Calibri"/>
                <a:cs typeface="Calibri"/>
              </a:defRPr>
            </a:lvl1pPr>
          </a:lstStyle>
          <a:p>
            <a:endParaRPr/>
          </a:p>
        </p:txBody>
      </p:sp>
      <p:sp>
        <p:nvSpPr>
          <p:cNvPr id="3" name="Holder 3"/>
          <p:cNvSpPr>
            <a:spLocks noGrp="1"/>
          </p:cNvSpPr>
          <p:nvPr>
            <p:ph type="body" idx="1"/>
          </p:nvPr>
        </p:nvSpPr>
        <p:spPr>
          <a:xfrm>
            <a:off x="467995" y="1645164"/>
            <a:ext cx="8208009" cy="2707640"/>
          </a:xfrm>
          <a:prstGeom prst="rect">
            <a:avLst/>
          </a:prstGeom>
        </p:spPr>
        <p:txBody>
          <a:bodyPr wrap="square" lIns="0" tIns="0" rIns="0" bIns="0">
            <a:spAutoFit/>
          </a:bodyPr>
          <a:lstStyle>
            <a:lvl1pPr>
              <a:defRPr sz="20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11/16/2021</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‹nr.›</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dirty="0"/>
              <a:t>Les 9</a:t>
            </a:r>
          </a:p>
        </p:txBody>
      </p:sp>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383628" y="3024343"/>
            <a:ext cx="1760372" cy="809315"/>
          </a:xfrm>
          <a:prstGeom prst="rect">
            <a:avLst/>
          </a:prstGeom>
        </p:spPr>
      </p:pic>
      <p:sp>
        <p:nvSpPr>
          <p:cNvPr id="6" name="Tekstvak 5">
            <a:extLst>
              <a:ext uri="{FF2B5EF4-FFF2-40B4-BE49-F238E27FC236}">
                <a16:creationId xmlns:a16="http://schemas.microsoft.com/office/drawing/2014/main" id="{196218B3-4571-4CB8-995A-C7F78EA254D6}"/>
              </a:ext>
            </a:extLst>
          </p:cNvPr>
          <p:cNvSpPr txBox="1"/>
          <p:nvPr/>
        </p:nvSpPr>
        <p:spPr>
          <a:xfrm>
            <a:off x="1676400" y="6096000"/>
            <a:ext cx="5205865" cy="646331"/>
          </a:xfrm>
          <a:prstGeom prst="rect">
            <a:avLst/>
          </a:prstGeom>
          <a:noFill/>
        </p:spPr>
        <p:txBody>
          <a:bodyPr wrap="square" rtlCol="0">
            <a:spAutoFit/>
          </a:bodyPr>
          <a:lstStyle/>
          <a:p>
            <a:pPr algn="ctr"/>
            <a:r>
              <a:rPr lang="nl-NL" sz="3600" dirty="0"/>
              <a:t>K0716</a:t>
            </a:r>
          </a:p>
        </p:txBody>
      </p:sp>
      <p:pic>
        <p:nvPicPr>
          <p:cNvPr id="5" name="Afbeelding 4">
            <a:extLst>
              <a:ext uri="{FF2B5EF4-FFF2-40B4-BE49-F238E27FC236}">
                <a16:creationId xmlns:a16="http://schemas.microsoft.com/office/drawing/2014/main" id="{3F3072C3-6861-43DD-B603-0E6065851AA0}"/>
              </a:ext>
            </a:extLst>
          </p:cNvPr>
          <p:cNvPicPr>
            <a:picLocks noChangeAspect="1"/>
          </p:cNvPicPr>
          <p:nvPr/>
        </p:nvPicPr>
        <p:blipFill>
          <a:blip r:embed="rId3"/>
          <a:stretch>
            <a:fillRect/>
          </a:stretch>
        </p:blipFill>
        <p:spPr>
          <a:xfrm>
            <a:off x="1676149" y="2285901"/>
            <a:ext cx="5791702" cy="2286198"/>
          </a:xfrm>
          <a:prstGeom prst="rect">
            <a:avLst/>
          </a:prstGeom>
        </p:spPr>
      </p:pic>
    </p:spTree>
    <p:extLst>
      <p:ext uri="{BB962C8B-B14F-4D97-AF65-F5344CB8AC3E}">
        <p14:creationId xmlns:p14="http://schemas.microsoft.com/office/powerpoint/2010/main" val="4188044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383628" y="3024343"/>
            <a:ext cx="1760372" cy="809315"/>
          </a:xfrm>
          <a:prstGeom prst="rect">
            <a:avLst/>
          </a:prstGeom>
        </p:spPr>
      </p:pic>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a:t>Les 9</a:t>
            </a:r>
            <a:endParaRPr lang="nl-NL" b="1" dirty="0"/>
          </a:p>
        </p:txBody>
      </p:sp>
      <p:sp>
        <p:nvSpPr>
          <p:cNvPr id="8" name="Tekstvak 7">
            <a:extLst>
              <a:ext uri="{FF2B5EF4-FFF2-40B4-BE49-F238E27FC236}">
                <a16:creationId xmlns:a16="http://schemas.microsoft.com/office/drawing/2014/main" id="{288F7FB5-FC15-418C-8743-8612722743A7}"/>
              </a:ext>
            </a:extLst>
          </p:cNvPr>
          <p:cNvSpPr txBox="1"/>
          <p:nvPr/>
        </p:nvSpPr>
        <p:spPr>
          <a:xfrm>
            <a:off x="1676400" y="6096000"/>
            <a:ext cx="5205865" cy="646331"/>
          </a:xfrm>
          <a:prstGeom prst="rect">
            <a:avLst/>
          </a:prstGeom>
          <a:noFill/>
        </p:spPr>
        <p:txBody>
          <a:bodyPr wrap="square" rtlCol="0">
            <a:spAutoFit/>
          </a:bodyPr>
          <a:lstStyle/>
          <a:p>
            <a:pPr algn="ctr"/>
            <a:r>
              <a:rPr lang="nl-NL" sz="3600" dirty="0"/>
              <a:t>K0716</a:t>
            </a:r>
          </a:p>
        </p:txBody>
      </p:sp>
      <p:sp>
        <p:nvSpPr>
          <p:cNvPr id="3" name="Rechthoek 2">
            <a:extLst>
              <a:ext uri="{FF2B5EF4-FFF2-40B4-BE49-F238E27FC236}">
                <a16:creationId xmlns:a16="http://schemas.microsoft.com/office/drawing/2014/main" id="{97EE018E-2E80-47AC-8912-358BF4FC6D0C}"/>
              </a:ext>
            </a:extLst>
          </p:cNvPr>
          <p:cNvSpPr/>
          <p:nvPr/>
        </p:nvSpPr>
        <p:spPr>
          <a:xfrm>
            <a:off x="3785089" y="2900243"/>
            <a:ext cx="1573822" cy="738664"/>
          </a:xfrm>
          <a:prstGeom prst="rect">
            <a:avLst/>
          </a:prstGeom>
        </p:spPr>
        <p:txBody>
          <a:bodyPr wrap="square">
            <a:spAutoFit/>
          </a:bodyPr>
          <a:lstStyle/>
          <a:p>
            <a:endParaRPr lang="nl-NL" sz="2400" dirty="0"/>
          </a:p>
          <a:p>
            <a:endParaRPr lang="nl-NL" dirty="0"/>
          </a:p>
        </p:txBody>
      </p:sp>
      <p:sp>
        <p:nvSpPr>
          <p:cNvPr id="5" name="Tekstvak 4">
            <a:extLst>
              <a:ext uri="{FF2B5EF4-FFF2-40B4-BE49-F238E27FC236}">
                <a16:creationId xmlns:a16="http://schemas.microsoft.com/office/drawing/2014/main" id="{FCC7DCCE-27F6-4439-80F2-24CEA4CE3539}"/>
              </a:ext>
            </a:extLst>
          </p:cNvPr>
          <p:cNvSpPr txBox="1"/>
          <p:nvPr/>
        </p:nvSpPr>
        <p:spPr>
          <a:xfrm>
            <a:off x="570855" y="1530967"/>
            <a:ext cx="7639514" cy="461665"/>
          </a:xfrm>
          <a:prstGeom prst="rect">
            <a:avLst/>
          </a:prstGeom>
          <a:noFill/>
        </p:spPr>
        <p:txBody>
          <a:bodyPr wrap="square" rtlCol="0">
            <a:spAutoFit/>
          </a:bodyPr>
          <a:lstStyle/>
          <a:p>
            <a:r>
              <a:rPr lang="nl-NL" sz="2400"/>
              <a:t>Voedselveiligheid</a:t>
            </a:r>
            <a:endParaRPr lang="nl-NL" dirty="0"/>
          </a:p>
        </p:txBody>
      </p:sp>
      <p:sp>
        <p:nvSpPr>
          <p:cNvPr id="6" name="Rechthoek 5">
            <a:extLst>
              <a:ext uri="{FF2B5EF4-FFF2-40B4-BE49-F238E27FC236}">
                <a16:creationId xmlns:a16="http://schemas.microsoft.com/office/drawing/2014/main" id="{7E9DCE2C-FA43-4C13-B41B-44000AD440C9}"/>
              </a:ext>
            </a:extLst>
          </p:cNvPr>
          <p:cNvSpPr/>
          <p:nvPr/>
        </p:nvSpPr>
        <p:spPr>
          <a:xfrm>
            <a:off x="603680" y="1761799"/>
            <a:ext cx="7391400" cy="4801314"/>
          </a:xfrm>
          <a:prstGeom prst="rect">
            <a:avLst/>
          </a:prstGeom>
        </p:spPr>
        <p:txBody>
          <a:bodyPr wrap="square">
            <a:spAutoFit/>
          </a:bodyPr>
          <a:lstStyle/>
          <a:p>
            <a:endParaRPr lang="nl-NL" dirty="0"/>
          </a:p>
          <a:p>
            <a:r>
              <a:rPr lang="nl-NL" dirty="0"/>
              <a:t>•	 </a:t>
            </a:r>
            <a:r>
              <a:rPr lang="nl-NL" sz="2400" dirty="0"/>
              <a:t>De eisen op het gebied van registratie van hygiëne voor u en de ruimte worden strenger als u</a:t>
            </a:r>
          </a:p>
          <a:p>
            <a:r>
              <a:rPr lang="nl-NL" sz="2400" dirty="0"/>
              <a:t>voor meer kwetsbare groepen eten bereidt (bijvoorbeeld voor kwetsbare zorgvragers of kinderen).</a:t>
            </a:r>
          </a:p>
          <a:p>
            <a:r>
              <a:rPr lang="nl-NL" sz="2400" dirty="0"/>
              <a:t>•	 Bederfelijke producten bewaart en transporteert u gescheiden en gekoeld (ook naar de markt of</a:t>
            </a:r>
          </a:p>
          <a:p>
            <a:r>
              <a:rPr lang="nl-NL" sz="2400" dirty="0"/>
              <a:t>voor de webwinkel). Dit hoeft niet altijd met een koelwagen, voor sommige producten is bijvoorbeeld koeling in een koelbox met piepschuim voldoende. U bent wel verplicht om met een geijkte</a:t>
            </a:r>
          </a:p>
          <a:p>
            <a:r>
              <a:rPr lang="nl-NL" sz="2400" dirty="0"/>
              <a:t>thermometer te kunnen aantonen dat u de juiste temperatuur waarborgt.</a:t>
            </a:r>
          </a:p>
        </p:txBody>
      </p:sp>
    </p:spTree>
    <p:extLst>
      <p:ext uri="{BB962C8B-B14F-4D97-AF65-F5344CB8AC3E}">
        <p14:creationId xmlns:p14="http://schemas.microsoft.com/office/powerpoint/2010/main" val="3619897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383628" y="3024343"/>
            <a:ext cx="1760372" cy="809315"/>
          </a:xfrm>
          <a:prstGeom prst="rect">
            <a:avLst/>
          </a:prstGeom>
        </p:spPr>
      </p:pic>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dirty="0"/>
              <a:t>Les 9</a:t>
            </a:r>
          </a:p>
        </p:txBody>
      </p:sp>
      <p:sp>
        <p:nvSpPr>
          <p:cNvPr id="8" name="Tekstvak 7">
            <a:extLst>
              <a:ext uri="{FF2B5EF4-FFF2-40B4-BE49-F238E27FC236}">
                <a16:creationId xmlns:a16="http://schemas.microsoft.com/office/drawing/2014/main" id="{288F7FB5-FC15-418C-8743-8612722743A7}"/>
              </a:ext>
            </a:extLst>
          </p:cNvPr>
          <p:cNvSpPr txBox="1"/>
          <p:nvPr/>
        </p:nvSpPr>
        <p:spPr>
          <a:xfrm>
            <a:off x="1676400" y="6096000"/>
            <a:ext cx="5205865" cy="646331"/>
          </a:xfrm>
          <a:prstGeom prst="rect">
            <a:avLst/>
          </a:prstGeom>
          <a:noFill/>
        </p:spPr>
        <p:txBody>
          <a:bodyPr wrap="square" rtlCol="0">
            <a:spAutoFit/>
          </a:bodyPr>
          <a:lstStyle/>
          <a:p>
            <a:pPr algn="ctr"/>
            <a:r>
              <a:rPr lang="nl-NL" sz="3600" dirty="0"/>
              <a:t>K0716</a:t>
            </a:r>
          </a:p>
        </p:txBody>
      </p:sp>
      <p:sp>
        <p:nvSpPr>
          <p:cNvPr id="3" name="Rechthoek 2">
            <a:extLst>
              <a:ext uri="{FF2B5EF4-FFF2-40B4-BE49-F238E27FC236}">
                <a16:creationId xmlns:a16="http://schemas.microsoft.com/office/drawing/2014/main" id="{97EE018E-2E80-47AC-8912-358BF4FC6D0C}"/>
              </a:ext>
            </a:extLst>
          </p:cNvPr>
          <p:cNvSpPr/>
          <p:nvPr/>
        </p:nvSpPr>
        <p:spPr>
          <a:xfrm>
            <a:off x="3785089" y="2900243"/>
            <a:ext cx="1573822" cy="738664"/>
          </a:xfrm>
          <a:prstGeom prst="rect">
            <a:avLst/>
          </a:prstGeom>
        </p:spPr>
        <p:txBody>
          <a:bodyPr wrap="square">
            <a:spAutoFit/>
          </a:bodyPr>
          <a:lstStyle/>
          <a:p>
            <a:endParaRPr lang="nl-NL" sz="2400" dirty="0"/>
          </a:p>
          <a:p>
            <a:endParaRPr lang="nl-NL" dirty="0"/>
          </a:p>
        </p:txBody>
      </p:sp>
      <p:sp>
        <p:nvSpPr>
          <p:cNvPr id="5" name="Tekstvak 4">
            <a:extLst>
              <a:ext uri="{FF2B5EF4-FFF2-40B4-BE49-F238E27FC236}">
                <a16:creationId xmlns:a16="http://schemas.microsoft.com/office/drawing/2014/main" id="{FCC7DCCE-27F6-4439-80F2-24CEA4CE3539}"/>
              </a:ext>
            </a:extLst>
          </p:cNvPr>
          <p:cNvSpPr txBox="1"/>
          <p:nvPr/>
        </p:nvSpPr>
        <p:spPr>
          <a:xfrm>
            <a:off x="570855" y="1530967"/>
            <a:ext cx="7639514" cy="461665"/>
          </a:xfrm>
          <a:prstGeom prst="rect">
            <a:avLst/>
          </a:prstGeom>
          <a:noFill/>
        </p:spPr>
        <p:txBody>
          <a:bodyPr wrap="square" rtlCol="0">
            <a:spAutoFit/>
          </a:bodyPr>
          <a:lstStyle/>
          <a:p>
            <a:r>
              <a:rPr lang="nl-NL" sz="2400"/>
              <a:t>Voedselveiligheid</a:t>
            </a:r>
            <a:endParaRPr lang="nl-NL" dirty="0"/>
          </a:p>
        </p:txBody>
      </p:sp>
      <p:sp>
        <p:nvSpPr>
          <p:cNvPr id="6" name="Rechthoek 5">
            <a:extLst>
              <a:ext uri="{FF2B5EF4-FFF2-40B4-BE49-F238E27FC236}">
                <a16:creationId xmlns:a16="http://schemas.microsoft.com/office/drawing/2014/main" id="{4AAF26E3-5838-4580-88F9-77D1F072B6C1}"/>
              </a:ext>
            </a:extLst>
          </p:cNvPr>
          <p:cNvSpPr/>
          <p:nvPr/>
        </p:nvSpPr>
        <p:spPr>
          <a:xfrm>
            <a:off x="514865" y="2168364"/>
            <a:ext cx="6367399" cy="1569660"/>
          </a:xfrm>
          <a:prstGeom prst="rect">
            <a:avLst/>
          </a:prstGeom>
        </p:spPr>
        <p:txBody>
          <a:bodyPr wrap="square">
            <a:spAutoFit/>
          </a:bodyPr>
          <a:lstStyle/>
          <a:p>
            <a:r>
              <a:rPr lang="nl-NL" sz="2400" dirty="0"/>
              <a:t>HACCP, de afkorting voor Hazard Analysis </a:t>
            </a:r>
            <a:r>
              <a:rPr lang="nl-NL" sz="2400" dirty="0" err="1"/>
              <a:t>and</a:t>
            </a:r>
            <a:r>
              <a:rPr lang="nl-NL" sz="2400" dirty="0"/>
              <a:t> Critical Control Points, is een risico-inventarisatie voor voedingsmiddelen. De Nederlandse vertaling is gevarenanalyse en kritische </a:t>
            </a:r>
            <a:r>
              <a:rPr lang="nl-NL" sz="2400" dirty="0" err="1"/>
              <a:t>beheerspunten</a:t>
            </a:r>
            <a:r>
              <a:rPr lang="nl-NL" sz="2400" dirty="0"/>
              <a:t>.</a:t>
            </a:r>
            <a:endParaRPr lang="nl-NL" dirty="0"/>
          </a:p>
        </p:txBody>
      </p:sp>
    </p:spTree>
    <p:extLst>
      <p:ext uri="{BB962C8B-B14F-4D97-AF65-F5344CB8AC3E}">
        <p14:creationId xmlns:p14="http://schemas.microsoft.com/office/powerpoint/2010/main" val="3713668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383628" y="3024343"/>
            <a:ext cx="1760372" cy="809315"/>
          </a:xfrm>
          <a:prstGeom prst="rect">
            <a:avLst/>
          </a:prstGeom>
        </p:spPr>
      </p:pic>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dirty="0"/>
              <a:t>Les 9</a:t>
            </a:r>
          </a:p>
        </p:txBody>
      </p:sp>
      <p:sp>
        <p:nvSpPr>
          <p:cNvPr id="8" name="Tekstvak 7">
            <a:extLst>
              <a:ext uri="{FF2B5EF4-FFF2-40B4-BE49-F238E27FC236}">
                <a16:creationId xmlns:a16="http://schemas.microsoft.com/office/drawing/2014/main" id="{288F7FB5-FC15-418C-8743-8612722743A7}"/>
              </a:ext>
            </a:extLst>
          </p:cNvPr>
          <p:cNvSpPr txBox="1"/>
          <p:nvPr/>
        </p:nvSpPr>
        <p:spPr>
          <a:xfrm>
            <a:off x="1676400" y="6096000"/>
            <a:ext cx="5205865" cy="646331"/>
          </a:xfrm>
          <a:prstGeom prst="rect">
            <a:avLst/>
          </a:prstGeom>
          <a:noFill/>
        </p:spPr>
        <p:txBody>
          <a:bodyPr wrap="square" rtlCol="0">
            <a:spAutoFit/>
          </a:bodyPr>
          <a:lstStyle/>
          <a:p>
            <a:pPr algn="ctr"/>
            <a:r>
              <a:rPr lang="nl-NL" sz="3600" dirty="0"/>
              <a:t>K0716</a:t>
            </a:r>
          </a:p>
        </p:txBody>
      </p:sp>
      <p:sp>
        <p:nvSpPr>
          <p:cNvPr id="3" name="Rechthoek 2">
            <a:extLst>
              <a:ext uri="{FF2B5EF4-FFF2-40B4-BE49-F238E27FC236}">
                <a16:creationId xmlns:a16="http://schemas.microsoft.com/office/drawing/2014/main" id="{97EE018E-2E80-47AC-8912-358BF4FC6D0C}"/>
              </a:ext>
            </a:extLst>
          </p:cNvPr>
          <p:cNvSpPr/>
          <p:nvPr/>
        </p:nvSpPr>
        <p:spPr>
          <a:xfrm>
            <a:off x="3785089" y="2900243"/>
            <a:ext cx="1573822" cy="738664"/>
          </a:xfrm>
          <a:prstGeom prst="rect">
            <a:avLst/>
          </a:prstGeom>
        </p:spPr>
        <p:txBody>
          <a:bodyPr wrap="square">
            <a:spAutoFit/>
          </a:bodyPr>
          <a:lstStyle/>
          <a:p>
            <a:endParaRPr lang="nl-NL" sz="2400" dirty="0"/>
          </a:p>
          <a:p>
            <a:endParaRPr lang="nl-NL" dirty="0"/>
          </a:p>
        </p:txBody>
      </p:sp>
      <p:sp>
        <p:nvSpPr>
          <p:cNvPr id="5" name="Tekstvak 4">
            <a:extLst>
              <a:ext uri="{FF2B5EF4-FFF2-40B4-BE49-F238E27FC236}">
                <a16:creationId xmlns:a16="http://schemas.microsoft.com/office/drawing/2014/main" id="{FCC7DCCE-27F6-4439-80F2-24CEA4CE3539}"/>
              </a:ext>
            </a:extLst>
          </p:cNvPr>
          <p:cNvSpPr txBox="1"/>
          <p:nvPr/>
        </p:nvSpPr>
        <p:spPr>
          <a:xfrm>
            <a:off x="570855" y="1530967"/>
            <a:ext cx="7639514" cy="461665"/>
          </a:xfrm>
          <a:prstGeom prst="rect">
            <a:avLst/>
          </a:prstGeom>
          <a:noFill/>
        </p:spPr>
        <p:txBody>
          <a:bodyPr wrap="square" rtlCol="0">
            <a:spAutoFit/>
          </a:bodyPr>
          <a:lstStyle/>
          <a:p>
            <a:r>
              <a:rPr lang="nl-NL" sz="2400"/>
              <a:t>Voedselveiligheid</a:t>
            </a:r>
            <a:endParaRPr lang="nl-NL" dirty="0"/>
          </a:p>
        </p:txBody>
      </p:sp>
      <p:sp>
        <p:nvSpPr>
          <p:cNvPr id="6" name="Rechthoek 5">
            <a:extLst>
              <a:ext uri="{FF2B5EF4-FFF2-40B4-BE49-F238E27FC236}">
                <a16:creationId xmlns:a16="http://schemas.microsoft.com/office/drawing/2014/main" id="{4AAF26E3-5838-4580-88F9-77D1F072B6C1}"/>
              </a:ext>
            </a:extLst>
          </p:cNvPr>
          <p:cNvSpPr/>
          <p:nvPr/>
        </p:nvSpPr>
        <p:spPr>
          <a:xfrm>
            <a:off x="570854" y="2115414"/>
            <a:ext cx="7639513" cy="3416320"/>
          </a:xfrm>
          <a:prstGeom prst="rect">
            <a:avLst/>
          </a:prstGeom>
        </p:spPr>
        <p:txBody>
          <a:bodyPr wrap="square">
            <a:spAutoFit/>
          </a:bodyPr>
          <a:lstStyle/>
          <a:p>
            <a:r>
              <a:rPr lang="nl-NL" sz="2400" dirty="0"/>
              <a:t>Bedrijven die zich bezighouden met de bereiding, verwerking, behandeling, verpakking, vervoer en distributie van levensmiddelen dienen hierdoor alle aspecten van het voortbrengingsproces te identificeren en op gevaren te analyseren. Dit beheersproces, uitgaande van de Europese Unie, moet ervoor zorgen dat het productieproces van alle voedingsmiddelen gepaard gaat met zo weinig mogelijk risico op </a:t>
            </a:r>
            <a:r>
              <a:rPr lang="nl-NL" sz="2400" dirty="0" err="1"/>
              <a:t>besmetting.Hier</a:t>
            </a:r>
            <a:r>
              <a:rPr lang="nl-NL" sz="2400" dirty="0"/>
              <a:t> wordt door de overheid op gecontroleerd in Nederland door de NVWA.</a:t>
            </a:r>
          </a:p>
        </p:txBody>
      </p:sp>
    </p:spTree>
    <p:extLst>
      <p:ext uri="{BB962C8B-B14F-4D97-AF65-F5344CB8AC3E}">
        <p14:creationId xmlns:p14="http://schemas.microsoft.com/office/powerpoint/2010/main" val="2605956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002629" y="218575"/>
            <a:ext cx="1760372" cy="809315"/>
          </a:xfrm>
          <a:prstGeom prst="rect">
            <a:avLst/>
          </a:prstGeom>
        </p:spPr>
      </p:pic>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dirty="0"/>
              <a:t>Les 9</a:t>
            </a:r>
          </a:p>
        </p:txBody>
      </p:sp>
      <p:sp>
        <p:nvSpPr>
          <p:cNvPr id="8" name="Tekstvak 7">
            <a:extLst>
              <a:ext uri="{FF2B5EF4-FFF2-40B4-BE49-F238E27FC236}">
                <a16:creationId xmlns:a16="http://schemas.microsoft.com/office/drawing/2014/main" id="{288F7FB5-FC15-418C-8743-8612722743A7}"/>
              </a:ext>
            </a:extLst>
          </p:cNvPr>
          <p:cNvSpPr txBox="1"/>
          <p:nvPr/>
        </p:nvSpPr>
        <p:spPr>
          <a:xfrm>
            <a:off x="1676400" y="6096000"/>
            <a:ext cx="5205865" cy="646331"/>
          </a:xfrm>
          <a:prstGeom prst="rect">
            <a:avLst/>
          </a:prstGeom>
          <a:noFill/>
        </p:spPr>
        <p:txBody>
          <a:bodyPr wrap="square" rtlCol="0">
            <a:spAutoFit/>
          </a:bodyPr>
          <a:lstStyle/>
          <a:p>
            <a:pPr algn="ctr"/>
            <a:r>
              <a:rPr lang="nl-NL" sz="3600" dirty="0"/>
              <a:t>K0716</a:t>
            </a:r>
          </a:p>
        </p:txBody>
      </p:sp>
      <p:sp>
        <p:nvSpPr>
          <p:cNvPr id="3" name="Rechthoek 2">
            <a:extLst>
              <a:ext uri="{FF2B5EF4-FFF2-40B4-BE49-F238E27FC236}">
                <a16:creationId xmlns:a16="http://schemas.microsoft.com/office/drawing/2014/main" id="{97EE018E-2E80-47AC-8912-358BF4FC6D0C}"/>
              </a:ext>
            </a:extLst>
          </p:cNvPr>
          <p:cNvSpPr/>
          <p:nvPr/>
        </p:nvSpPr>
        <p:spPr>
          <a:xfrm>
            <a:off x="3785089" y="2900243"/>
            <a:ext cx="1573822" cy="738664"/>
          </a:xfrm>
          <a:prstGeom prst="rect">
            <a:avLst/>
          </a:prstGeom>
        </p:spPr>
        <p:txBody>
          <a:bodyPr wrap="square">
            <a:spAutoFit/>
          </a:bodyPr>
          <a:lstStyle/>
          <a:p>
            <a:endParaRPr lang="nl-NL" sz="2400" dirty="0"/>
          </a:p>
          <a:p>
            <a:endParaRPr lang="nl-NL" dirty="0"/>
          </a:p>
        </p:txBody>
      </p:sp>
      <p:sp>
        <p:nvSpPr>
          <p:cNvPr id="5" name="Tekstvak 4">
            <a:extLst>
              <a:ext uri="{FF2B5EF4-FFF2-40B4-BE49-F238E27FC236}">
                <a16:creationId xmlns:a16="http://schemas.microsoft.com/office/drawing/2014/main" id="{FCC7DCCE-27F6-4439-80F2-24CEA4CE3539}"/>
              </a:ext>
            </a:extLst>
          </p:cNvPr>
          <p:cNvSpPr txBox="1"/>
          <p:nvPr/>
        </p:nvSpPr>
        <p:spPr>
          <a:xfrm>
            <a:off x="570855" y="1530967"/>
            <a:ext cx="7639514" cy="461665"/>
          </a:xfrm>
          <a:prstGeom prst="rect">
            <a:avLst/>
          </a:prstGeom>
          <a:noFill/>
        </p:spPr>
        <p:txBody>
          <a:bodyPr wrap="square" rtlCol="0">
            <a:spAutoFit/>
          </a:bodyPr>
          <a:lstStyle/>
          <a:p>
            <a:r>
              <a:rPr lang="nl-NL" sz="2400"/>
              <a:t>Voedselveiligheid</a:t>
            </a:r>
            <a:endParaRPr lang="nl-NL" dirty="0"/>
          </a:p>
        </p:txBody>
      </p:sp>
      <p:sp>
        <p:nvSpPr>
          <p:cNvPr id="6" name="Rechthoek 5">
            <a:extLst>
              <a:ext uri="{FF2B5EF4-FFF2-40B4-BE49-F238E27FC236}">
                <a16:creationId xmlns:a16="http://schemas.microsoft.com/office/drawing/2014/main" id="{5D93989B-2DDB-4BAC-93CF-F590A26E82A2}"/>
              </a:ext>
            </a:extLst>
          </p:cNvPr>
          <p:cNvSpPr/>
          <p:nvPr/>
        </p:nvSpPr>
        <p:spPr>
          <a:xfrm>
            <a:off x="570855" y="1991156"/>
            <a:ext cx="8192146" cy="4524315"/>
          </a:xfrm>
          <a:prstGeom prst="rect">
            <a:avLst/>
          </a:prstGeom>
        </p:spPr>
        <p:txBody>
          <a:bodyPr wrap="square">
            <a:spAutoFit/>
          </a:bodyPr>
          <a:lstStyle/>
          <a:p>
            <a:r>
              <a:rPr lang="nl-NL" sz="2400" dirty="0"/>
              <a:t>De zeven basisprincipes van een HACCP-systeem zijn:</a:t>
            </a:r>
          </a:p>
          <a:p>
            <a:pPr marL="342900" indent="-342900">
              <a:buFont typeface="+mj-lt"/>
              <a:buAutoNum type="arabicPeriod"/>
            </a:pPr>
            <a:r>
              <a:rPr lang="nl-NL" sz="2400" dirty="0"/>
              <a:t>Inventariseer alle potentiële gevaren.</a:t>
            </a:r>
          </a:p>
          <a:p>
            <a:pPr marL="342900" indent="-342900">
              <a:buFont typeface="+mj-lt"/>
              <a:buAutoNum type="arabicPeriod"/>
            </a:pPr>
            <a:r>
              <a:rPr lang="nl-NL" sz="2400" dirty="0"/>
              <a:t>Stel de kritische </a:t>
            </a:r>
            <a:r>
              <a:rPr lang="nl-NL" sz="2400" dirty="0" err="1"/>
              <a:t>beheerspunten</a:t>
            </a:r>
            <a:r>
              <a:rPr lang="nl-NL" sz="2400" dirty="0"/>
              <a:t> (</a:t>
            </a:r>
            <a:r>
              <a:rPr lang="nl-NL" sz="2400" dirty="0" err="1"/>
              <a:t>CCP's</a:t>
            </a:r>
            <a:r>
              <a:rPr lang="nl-NL" sz="2400" dirty="0"/>
              <a:t>) vast – de punten in het proces waar het risico kan worden voorkomen of beperkt.</a:t>
            </a:r>
          </a:p>
          <a:p>
            <a:pPr marL="342900" indent="-342900">
              <a:buFont typeface="+mj-lt"/>
              <a:buAutoNum type="arabicPeriod"/>
            </a:pPr>
            <a:r>
              <a:rPr lang="nl-NL" sz="2400" dirty="0"/>
              <a:t>Geef per CCP de kritieke grenzen aan.</a:t>
            </a:r>
          </a:p>
          <a:p>
            <a:pPr marL="342900" indent="-342900">
              <a:buFont typeface="+mj-lt"/>
              <a:buAutoNum type="arabicPeriod"/>
            </a:pPr>
            <a:r>
              <a:rPr lang="nl-NL" sz="2400" dirty="0"/>
              <a:t>Stel vast hoe de </a:t>
            </a:r>
            <a:r>
              <a:rPr lang="nl-NL" sz="2400" dirty="0" err="1"/>
              <a:t>CCP's</a:t>
            </a:r>
            <a:r>
              <a:rPr lang="nl-NL" sz="2400" dirty="0"/>
              <a:t> bewaakt ofwel "gemonitord" worden.</a:t>
            </a:r>
          </a:p>
          <a:p>
            <a:pPr marL="342900" indent="-342900">
              <a:buFont typeface="+mj-lt"/>
              <a:buAutoNum type="arabicPeriod"/>
            </a:pPr>
            <a:r>
              <a:rPr lang="nl-NL" sz="2400" dirty="0"/>
              <a:t>Leg per CCP de correctieve acties vast die moeten leiden tot herstel van de veiligheid.</a:t>
            </a:r>
          </a:p>
          <a:p>
            <a:pPr marL="342900" indent="-342900">
              <a:buFont typeface="+mj-lt"/>
              <a:buAutoNum type="arabicPeriod"/>
            </a:pPr>
            <a:r>
              <a:rPr lang="nl-NL" sz="2400" dirty="0"/>
              <a:t>Pas verificatie toe – een periodieke check om na te gaan of de HACCP-aanpak goed werkt.</a:t>
            </a:r>
          </a:p>
          <a:p>
            <a:pPr marL="342900" indent="-342900">
              <a:buFont typeface="+mj-lt"/>
              <a:buAutoNum type="arabicPeriod"/>
            </a:pPr>
            <a:r>
              <a:rPr lang="nl-NL" sz="2400" dirty="0"/>
              <a:t>Houd documentatie en registraties bij – leg vast wat je hebt aangepast en hoe.</a:t>
            </a:r>
          </a:p>
        </p:txBody>
      </p:sp>
    </p:spTree>
    <p:extLst>
      <p:ext uri="{BB962C8B-B14F-4D97-AF65-F5344CB8AC3E}">
        <p14:creationId xmlns:p14="http://schemas.microsoft.com/office/powerpoint/2010/main" val="38482496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383628" y="3024343"/>
            <a:ext cx="1760372" cy="809315"/>
          </a:xfrm>
          <a:prstGeom prst="rect">
            <a:avLst/>
          </a:prstGeom>
        </p:spPr>
      </p:pic>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dirty="0"/>
              <a:t>Les 9</a:t>
            </a:r>
          </a:p>
        </p:txBody>
      </p:sp>
      <p:sp>
        <p:nvSpPr>
          <p:cNvPr id="8" name="Tekstvak 7">
            <a:extLst>
              <a:ext uri="{FF2B5EF4-FFF2-40B4-BE49-F238E27FC236}">
                <a16:creationId xmlns:a16="http://schemas.microsoft.com/office/drawing/2014/main" id="{288F7FB5-FC15-418C-8743-8612722743A7}"/>
              </a:ext>
            </a:extLst>
          </p:cNvPr>
          <p:cNvSpPr txBox="1"/>
          <p:nvPr/>
        </p:nvSpPr>
        <p:spPr>
          <a:xfrm>
            <a:off x="1676400" y="6096000"/>
            <a:ext cx="5205865" cy="646331"/>
          </a:xfrm>
          <a:prstGeom prst="rect">
            <a:avLst/>
          </a:prstGeom>
          <a:noFill/>
        </p:spPr>
        <p:txBody>
          <a:bodyPr wrap="square" rtlCol="0">
            <a:spAutoFit/>
          </a:bodyPr>
          <a:lstStyle/>
          <a:p>
            <a:pPr algn="ctr"/>
            <a:r>
              <a:rPr lang="nl-NL" sz="3600" dirty="0"/>
              <a:t>K0716</a:t>
            </a:r>
          </a:p>
        </p:txBody>
      </p:sp>
      <p:sp>
        <p:nvSpPr>
          <p:cNvPr id="3" name="Rechthoek 2">
            <a:extLst>
              <a:ext uri="{FF2B5EF4-FFF2-40B4-BE49-F238E27FC236}">
                <a16:creationId xmlns:a16="http://schemas.microsoft.com/office/drawing/2014/main" id="{97EE018E-2E80-47AC-8912-358BF4FC6D0C}"/>
              </a:ext>
            </a:extLst>
          </p:cNvPr>
          <p:cNvSpPr/>
          <p:nvPr/>
        </p:nvSpPr>
        <p:spPr>
          <a:xfrm>
            <a:off x="3785089" y="2900243"/>
            <a:ext cx="1573822" cy="738664"/>
          </a:xfrm>
          <a:prstGeom prst="rect">
            <a:avLst/>
          </a:prstGeom>
        </p:spPr>
        <p:txBody>
          <a:bodyPr wrap="square">
            <a:spAutoFit/>
          </a:bodyPr>
          <a:lstStyle/>
          <a:p>
            <a:endParaRPr lang="nl-NL" sz="2400" dirty="0"/>
          </a:p>
          <a:p>
            <a:endParaRPr lang="nl-NL" dirty="0"/>
          </a:p>
        </p:txBody>
      </p:sp>
      <p:pic>
        <p:nvPicPr>
          <p:cNvPr id="6" name="Afbeelding 5">
            <a:extLst>
              <a:ext uri="{FF2B5EF4-FFF2-40B4-BE49-F238E27FC236}">
                <a16:creationId xmlns:a16="http://schemas.microsoft.com/office/drawing/2014/main" id="{2BA41224-1D31-4336-AA32-BAD00F4F36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8603" y="3429000"/>
            <a:ext cx="6086794" cy="2336345"/>
          </a:xfrm>
          <a:prstGeom prst="rect">
            <a:avLst/>
          </a:prstGeom>
        </p:spPr>
      </p:pic>
      <p:sp>
        <p:nvSpPr>
          <p:cNvPr id="7" name="Tekstvak 6">
            <a:extLst>
              <a:ext uri="{FF2B5EF4-FFF2-40B4-BE49-F238E27FC236}">
                <a16:creationId xmlns:a16="http://schemas.microsoft.com/office/drawing/2014/main" id="{CFBD3A94-29B9-4085-9A6B-ADD945D707AB}"/>
              </a:ext>
            </a:extLst>
          </p:cNvPr>
          <p:cNvSpPr txBox="1"/>
          <p:nvPr/>
        </p:nvSpPr>
        <p:spPr>
          <a:xfrm>
            <a:off x="1828800" y="1920479"/>
            <a:ext cx="5554828" cy="461665"/>
          </a:xfrm>
          <a:prstGeom prst="rect">
            <a:avLst/>
          </a:prstGeom>
          <a:noFill/>
        </p:spPr>
        <p:txBody>
          <a:bodyPr wrap="square" rtlCol="0">
            <a:spAutoFit/>
          </a:bodyPr>
          <a:lstStyle/>
          <a:p>
            <a:r>
              <a:rPr lang="nl-NL" sz="2400" dirty="0"/>
              <a:t>Maak nu opdracht 8</a:t>
            </a:r>
          </a:p>
        </p:txBody>
      </p:sp>
    </p:spTree>
    <p:extLst>
      <p:ext uri="{BB962C8B-B14F-4D97-AF65-F5344CB8AC3E}">
        <p14:creationId xmlns:p14="http://schemas.microsoft.com/office/powerpoint/2010/main" val="2419752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383628" y="3024343"/>
            <a:ext cx="1760372" cy="809315"/>
          </a:xfrm>
          <a:prstGeom prst="rect">
            <a:avLst/>
          </a:prstGeom>
        </p:spPr>
      </p:pic>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dirty="0"/>
              <a:t>lesprogramma</a:t>
            </a:r>
          </a:p>
        </p:txBody>
      </p:sp>
      <p:sp>
        <p:nvSpPr>
          <p:cNvPr id="3" name="Tekstvak 2">
            <a:extLst>
              <a:ext uri="{FF2B5EF4-FFF2-40B4-BE49-F238E27FC236}">
                <a16:creationId xmlns:a16="http://schemas.microsoft.com/office/drawing/2014/main" id="{AC90F30D-9A1D-42A8-A0D2-A7208BBED3DC}"/>
              </a:ext>
            </a:extLst>
          </p:cNvPr>
          <p:cNvSpPr txBox="1"/>
          <p:nvPr/>
        </p:nvSpPr>
        <p:spPr>
          <a:xfrm>
            <a:off x="463857" y="1601135"/>
            <a:ext cx="8216286" cy="5170646"/>
          </a:xfrm>
          <a:prstGeom prst="rect">
            <a:avLst/>
          </a:prstGeom>
          <a:noFill/>
        </p:spPr>
        <p:txBody>
          <a:bodyPr wrap="square" rtlCol="0">
            <a:spAutoFit/>
          </a:bodyPr>
          <a:lstStyle/>
          <a:p>
            <a:r>
              <a:rPr lang="nl-NL" sz="2400" dirty="0"/>
              <a:t>Les  1:	Introductie</a:t>
            </a:r>
          </a:p>
          <a:p>
            <a:r>
              <a:rPr lang="nl-NL" sz="2400" dirty="0"/>
              <a:t>Les  2:  Voedselbos	</a:t>
            </a:r>
          </a:p>
          <a:p>
            <a:r>
              <a:rPr lang="nl-NL" sz="2400" dirty="0"/>
              <a:t>Les  3:	Horeca</a:t>
            </a:r>
          </a:p>
          <a:p>
            <a:r>
              <a:rPr lang="nl-NL" sz="2400" dirty="0"/>
              <a:t>Les  4:	Catering</a:t>
            </a:r>
          </a:p>
          <a:p>
            <a:r>
              <a:rPr lang="nl-NL" sz="2400" dirty="0"/>
              <a:t>Les  5:	Boerderijwinkel</a:t>
            </a:r>
          </a:p>
          <a:p>
            <a:r>
              <a:rPr lang="nl-NL" sz="2400" dirty="0"/>
              <a:t>Les  6:  Pluktuin</a:t>
            </a:r>
          </a:p>
          <a:p>
            <a:r>
              <a:rPr lang="nl-NL" sz="2400" dirty="0"/>
              <a:t>Les  7:	Kwaliteit</a:t>
            </a:r>
          </a:p>
          <a:p>
            <a:r>
              <a:rPr lang="nl-NL" sz="2400" dirty="0"/>
              <a:t>Les  8:	Storytelling</a:t>
            </a:r>
          </a:p>
          <a:p>
            <a:r>
              <a:rPr lang="nl-NL" sz="2400" dirty="0"/>
              <a:t>Les  9:	Voedselveiligheid</a:t>
            </a:r>
          </a:p>
          <a:p>
            <a:r>
              <a:rPr lang="nl-NL" sz="2400" dirty="0"/>
              <a:t>Les 10: Seizoensgebonden producten</a:t>
            </a:r>
          </a:p>
          <a:p>
            <a:r>
              <a:rPr lang="nl-NL" sz="2400" dirty="0"/>
              <a:t>Les 11: Bestelsystemen</a:t>
            </a:r>
          </a:p>
          <a:p>
            <a:r>
              <a:rPr lang="nl-NL" sz="2400" dirty="0"/>
              <a:t>Les 12+ Examens</a:t>
            </a:r>
          </a:p>
          <a:p>
            <a:endParaRPr lang="nl-NL" sz="2400" dirty="0"/>
          </a:p>
          <a:p>
            <a:endParaRPr lang="nl-NL" dirty="0"/>
          </a:p>
        </p:txBody>
      </p:sp>
      <p:sp>
        <p:nvSpPr>
          <p:cNvPr id="5" name="Rechthoek 4">
            <a:extLst>
              <a:ext uri="{FF2B5EF4-FFF2-40B4-BE49-F238E27FC236}">
                <a16:creationId xmlns:a16="http://schemas.microsoft.com/office/drawing/2014/main" id="{202628CE-E53D-4773-ABB3-EA4ED604F540}"/>
              </a:ext>
            </a:extLst>
          </p:cNvPr>
          <p:cNvSpPr/>
          <p:nvPr/>
        </p:nvSpPr>
        <p:spPr>
          <a:xfrm>
            <a:off x="3652685" y="6019800"/>
            <a:ext cx="1475853" cy="307777"/>
          </a:xfrm>
          <a:prstGeom prst="rect">
            <a:avLst/>
          </a:prstGeom>
        </p:spPr>
        <p:txBody>
          <a:bodyPr wrap="none">
            <a:spAutoFit/>
          </a:bodyPr>
          <a:lstStyle/>
          <a:p>
            <a:pPr algn="ctr"/>
            <a:r>
              <a:rPr lang="nl-NL" sz="1400" dirty="0"/>
              <a:t>Optimalisatie P16</a:t>
            </a:r>
          </a:p>
        </p:txBody>
      </p:sp>
    </p:spTree>
    <p:extLst>
      <p:ext uri="{BB962C8B-B14F-4D97-AF65-F5344CB8AC3E}">
        <p14:creationId xmlns:p14="http://schemas.microsoft.com/office/powerpoint/2010/main" val="4122113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383628" y="3024343"/>
            <a:ext cx="1760372" cy="809315"/>
          </a:xfrm>
          <a:prstGeom prst="rect">
            <a:avLst/>
          </a:prstGeom>
        </p:spPr>
      </p:pic>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dirty="0"/>
              <a:t>Les 9</a:t>
            </a:r>
          </a:p>
        </p:txBody>
      </p:sp>
      <p:sp>
        <p:nvSpPr>
          <p:cNvPr id="8" name="Tekstvak 7">
            <a:extLst>
              <a:ext uri="{FF2B5EF4-FFF2-40B4-BE49-F238E27FC236}">
                <a16:creationId xmlns:a16="http://schemas.microsoft.com/office/drawing/2014/main" id="{288F7FB5-FC15-418C-8743-8612722743A7}"/>
              </a:ext>
            </a:extLst>
          </p:cNvPr>
          <p:cNvSpPr txBox="1"/>
          <p:nvPr/>
        </p:nvSpPr>
        <p:spPr>
          <a:xfrm>
            <a:off x="1676400" y="6096000"/>
            <a:ext cx="5205865" cy="646331"/>
          </a:xfrm>
          <a:prstGeom prst="rect">
            <a:avLst/>
          </a:prstGeom>
          <a:noFill/>
        </p:spPr>
        <p:txBody>
          <a:bodyPr wrap="square" rtlCol="0">
            <a:spAutoFit/>
          </a:bodyPr>
          <a:lstStyle/>
          <a:p>
            <a:pPr algn="ctr"/>
            <a:r>
              <a:rPr lang="nl-NL" sz="3600" dirty="0"/>
              <a:t>K0716</a:t>
            </a:r>
          </a:p>
        </p:txBody>
      </p:sp>
      <p:sp>
        <p:nvSpPr>
          <p:cNvPr id="3" name="Rechthoek 2">
            <a:extLst>
              <a:ext uri="{FF2B5EF4-FFF2-40B4-BE49-F238E27FC236}">
                <a16:creationId xmlns:a16="http://schemas.microsoft.com/office/drawing/2014/main" id="{97EE018E-2E80-47AC-8912-358BF4FC6D0C}"/>
              </a:ext>
            </a:extLst>
          </p:cNvPr>
          <p:cNvSpPr/>
          <p:nvPr/>
        </p:nvSpPr>
        <p:spPr>
          <a:xfrm>
            <a:off x="3785089" y="2900243"/>
            <a:ext cx="1573822" cy="738664"/>
          </a:xfrm>
          <a:prstGeom prst="rect">
            <a:avLst/>
          </a:prstGeom>
        </p:spPr>
        <p:txBody>
          <a:bodyPr wrap="square">
            <a:spAutoFit/>
          </a:bodyPr>
          <a:lstStyle/>
          <a:p>
            <a:endParaRPr lang="nl-NL" sz="2400" dirty="0"/>
          </a:p>
          <a:p>
            <a:endParaRPr lang="nl-NL" dirty="0"/>
          </a:p>
        </p:txBody>
      </p:sp>
      <p:sp>
        <p:nvSpPr>
          <p:cNvPr id="5" name="Tekstvak 4">
            <a:extLst>
              <a:ext uri="{FF2B5EF4-FFF2-40B4-BE49-F238E27FC236}">
                <a16:creationId xmlns:a16="http://schemas.microsoft.com/office/drawing/2014/main" id="{FCC7DCCE-27F6-4439-80F2-24CEA4CE3539}"/>
              </a:ext>
            </a:extLst>
          </p:cNvPr>
          <p:cNvSpPr txBox="1"/>
          <p:nvPr/>
        </p:nvSpPr>
        <p:spPr>
          <a:xfrm>
            <a:off x="570855" y="1530967"/>
            <a:ext cx="7639514" cy="461665"/>
          </a:xfrm>
          <a:prstGeom prst="rect">
            <a:avLst/>
          </a:prstGeom>
          <a:noFill/>
        </p:spPr>
        <p:txBody>
          <a:bodyPr wrap="square" rtlCol="0">
            <a:spAutoFit/>
          </a:bodyPr>
          <a:lstStyle/>
          <a:p>
            <a:r>
              <a:rPr lang="nl-NL" sz="2400"/>
              <a:t>Voedselveiligheid</a:t>
            </a:r>
            <a:endParaRPr lang="nl-NL" dirty="0"/>
          </a:p>
        </p:txBody>
      </p:sp>
      <p:pic>
        <p:nvPicPr>
          <p:cNvPr id="7" name="Afbeelding 6">
            <a:extLst>
              <a:ext uri="{FF2B5EF4-FFF2-40B4-BE49-F238E27FC236}">
                <a16:creationId xmlns:a16="http://schemas.microsoft.com/office/drawing/2014/main" id="{6E715A16-8EE1-41F8-8FB7-0F982F145835}"/>
              </a:ext>
            </a:extLst>
          </p:cNvPr>
          <p:cNvPicPr>
            <a:picLocks noChangeAspect="1"/>
          </p:cNvPicPr>
          <p:nvPr/>
        </p:nvPicPr>
        <p:blipFill>
          <a:blip r:embed="rId3"/>
          <a:stretch>
            <a:fillRect/>
          </a:stretch>
        </p:blipFill>
        <p:spPr>
          <a:xfrm>
            <a:off x="1907489" y="2160150"/>
            <a:ext cx="4974776" cy="2957513"/>
          </a:xfrm>
          <a:prstGeom prst="rect">
            <a:avLst/>
          </a:prstGeom>
        </p:spPr>
      </p:pic>
    </p:spTree>
    <p:extLst>
      <p:ext uri="{BB962C8B-B14F-4D97-AF65-F5344CB8AC3E}">
        <p14:creationId xmlns:p14="http://schemas.microsoft.com/office/powerpoint/2010/main" val="570072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383628" y="3024343"/>
            <a:ext cx="1760372" cy="809315"/>
          </a:xfrm>
          <a:prstGeom prst="rect">
            <a:avLst/>
          </a:prstGeom>
        </p:spPr>
      </p:pic>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dirty="0"/>
              <a:t>Les 9</a:t>
            </a:r>
          </a:p>
        </p:txBody>
      </p:sp>
      <p:sp>
        <p:nvSpPr>
          <p:cNvPr id="8" name="Tekstvak 7">
            <a:extLst>
              <a:ext uri="{FF2B5EF4-FFF2-40B4-BE49-F238E27FC236}">
                <a16:creationId xmlns:a16="http://schemas.microsoft.com/office/drawing/2014/main" id="{288F7FB5-FC15-418C-8743-8612722743A7}"/>
              </a:ext>
            </a:extLst>
          </p:cNvPr>
          <p:cNvSpPr txBox="1"/>
          <p:nvPr/>
        </p:nvSpPr>
        <p:spPr>
          <a:xfrm>
            <a:off x="1676400" y="6096000"/>
            <a:ext cx="5205865" cy="646331"/>
          </a:xfrm>
          <a:prstGeom prst="rect">
            <a:avLst/>
          </a:prstGeom>
          <a:noFill/>
        </p:spPr>
        <p:txBody>
          <a:bodyPr wrap="square" rtlCol="0">
            <a:spAutoFit/>
          </a:bodyPr>
          <a:lstStyle/>
          <a:p>
            <a:pPr algn="ctr"/>
            <a:r>
              <a:rPr lang="nl-NL" sz="3600" dirty="0"/>
              <a:t>K0716</a:t>
            </a:r>
          </a:p>
        </p:txBody>
      </p:sp>
      <p:sp>
        <p:nvSpPr>
          <p:cNvPr id="3" name="Rechthoek 2">
            <a:extLst>
              <a:ext uri="{FF2B5EF4-FFF2-40B4-BE49-F238E27FC236}">
                <a16:creationId xmlns:a16="http://schemas.microsoft.com/office/drawing/2014/main" id="{97EE018E-2E80-47AC-8912-358BF4FC6D0C}"/>
              </a:ext>
            </a:extLst>
          </p:cNvPr>
          <p:cNvSpPr/>
          <p:nvPr/>
        </p:nvSpPr>
        <p:spPr>
          <a:xfrm>
            <a:off x="3785089" y="2900243"/>
            <a:ext cx="1573822" cy="738664"/>
          </a:xfrm>
          <a:prstGeom prst="rect">
            <a:avLst/>
          </a:prstGeom>
        </p:spPr>
        <p:txBody>
          <a:bodyPr wrap="square">
            <a:spAutoFit/>
          </a:bodyPr>
          <a:lstStyle/>
          <a:p>
            <a:endParaRPr lang="nl-NL" sz="2400" dirty="0"/>
          </a:p>
          <a:p>
            <a:endParaRPr lang="nl-NL" dirty="0"/>
          </a:p>
        </p:txBody>
      </p:sp>
      <p:sp>
        <p:nvSpPr>
          <p:cNvPr id="5" name="Tekstvak 4">
            <a:extLst>
              <a:ext uri="{FF2B5EF4-FFF2-40B4-BE49-F238E27FC236}">
                <a16:creationId xmlns:a16="http://schemas.microsoft.com/office/drawing/2014/main" id="{FCC7DCCE-27F6-4439-80F2-24CEA4CE3539}"/>
              </a:ext>
            </a:extLst>
          </p:cNvPr>
          <p:cNvSpPr txBox="1"/>
          <p:nvPr/>
        </p:nvSpPr>
        <p:spPr>
          <a:xfrm>
            <a:off x="570855" y="1530967"/>
            <a:ext cx="7639514" cy="461665"/>
          </a:xfrm>
          <a:prstGeom prst="rect">
            <a:avLst/>
          </a:prstGeom>
          <a:noFill/>
        </p:spPr>
        <p:txBody>
          <a:bodyPr wrap="square" rtlCol="0">
            <a:spAutoFit/>
          </a:bodyPr>
          <a:lstStyle/>
          <a:p>
            <a:r>
              <a:rPr lang="nl-NL" sz="2400"/>
              <a:t>Voedselveiligheid</a:t>
            </a:r>
            <a:endParaRPr lang="nl-NL" dirty="0"/>
          </a:p>
        </p:txBody>
      </p:sp>
      <p:sp>
        <p:nvSpPr>
          <p:cNvPr id="6" name="Rechthoek 5">
            <a:extLst>
              <a:ext uri="{FF2B5EF4-FFF2-40B4-BE49-F238E27FC236}">
                <a16:creationId xmlns:a16="http://schemas.microsoft.com/office/drawing/2014/main" id="{801A0DDD-55AE-4BB5-9F9D-A5DFFE2D8B41}"/>
              </a:ext>
            </a:extLst>
          </p:cNvPr>
          <p:cNvSpPr/>
          <p:nvPr/>
        </p:nvSpPr>
        <p:spPr>
          <a:xfrm>
            <a:off x="570854" y="2187712"/>
            <a:ext cx="8192145" cy="4154984"/>
          </a:xfrm>
          <a:prstGeom prst="rect">
            <a:avLst/>
          </a:prstGeom>
        </p:spPr>
        <p:txBody>
          <a:bodyPr wrap="square">
            <a:spAutoFit/>
          </a:bodyPr>
          <a:lstStyle/>
          <a:p>
            <a:r>
              <a:rPr lang="nl-NL" sz="2400" dirty="0"/>
              <a:t>Voedselveiligheid is een term die wordt gebruikt om aan te geven in welke mate ons voedsel (on)veilig is voor de menselijke gezondheid.</a:t>
            </a:r>
          </a:p>
          <a:p>
            <a:endParaRPr lang="nl-NL" sz="2400" dirty="0"/>
          </a:p>
          <a:p>
            <a:r>
              <a:rPr lang="nl-NL" sz="2400" dirty="0"/>
              <a:t>Onder voedselveiligheid vallen het vóórkomen en het voorkómen van :</a:t>
            </a:r>
          </a:p>
          <a:p>
            <a:endParaRPr lang="nl-NL" sz="2400" dirty="0"/>
          </a:p>
          <a:p>
            <a:pPr marL="342900" indent="-342900">
              <a:buFont typeface="Arial" panose="020B0604020202020204" pitchFamily="34" charset="0"/>
              <a:buChar char="•"/>
            </a:pPr>
            <a:r>
              <a:rPr lang="nl-NL" sz="2400" dirty="0"/>
              <a:t>voedselvergiftigingen</a:t>
            </a:r>
          </a:p>
          <a:p>
            <a:pPr marL="342900" indent="-342900">
              <a:buFont typeface="Arial" panose="020B0604020202020204" pitchFamily="34" charset="0"/>
              <a:buChar char="•"/>
            </a:pPr>
            <a:r>
              <a:rPr lang="nl-NL" sz="2400" dirty="0"/>
              <a:t>voedselintoleranties</a:t>
            </a:r>
          </a:p>
          <a:p>
            <a:pPr marL="342900" indent="-342900">
              <a:buFont typeface="Arial" panose="020B0604020202020204" pitchFamily="34" charset="0"/>
              <a:buChar char="•"/>
            </a:pPr>
            <a:r>
              <a:rPr lang="nl-NL" sz="2400" dirty="0"/>
              <a:t>bederf</a:t>
            </a:r>
          </a:p>
          <a:p>
            <a:pPr marL="342900" indent="-342900">
              <a:buFont typeface="Arial" panose="020B0604020202020204" pitchFamily="34" charset="0"/>
              <a:buChar char="•"/>
            </a:pPr>
            <a:r>
              <a:rPr lang="nl-NL" sz="2400" dirty="0"/>
              <a:t>voedselallergieën</a:t>
            </a:r>
          </a:p>
        </p:txBody>
      </p:sp>
      <p:pic>
        <p:nvPicPr>
          <p:cNvPr id="7" name="Afbeelding 6">
            <a:extLst>
              <a:ext uri="{FF2B5EF4-FFF2-40B4-BE49-F238E27FC236}">
                <a16:creationId xmlns:a16="http://schemas.microsoft.com/office/drawing/2014/main" id="{125C935C-DE28-4B11-8B64-260DC7A895F6}"/>
              </a:ext>
            </a:extLst>
          </p:cNvPr>
          <p:cNvPicPr>
            <a:picLocks noChangeAspect="1"/>
          </p:cNvPicPr>
          <p:nvPr/>
        </p:nvPicPr>
        <p:blipFill>
          <a:blip r:embed="rId3"/>
          <a:stretch>
            <a:fillRect/>
          </a:stretch>
        </p:blipFill>
        <p:spPr>
          <a:xfrm>
            <a:off x="5286827" y="4705458"/>
            <a:ext cx="3190875" cy="1637238"/>
          </a:xfrm>
          <a:prstGeom prst="rect">
            <a:avLst/>
          </a:prstGeom>
        </p:spPr>
      </p:pic>
    </p:spTree>
    <p:extLst>
      <p:ext uri="{BB962C8B-B14F-4D97-AF65-F5344CB8AC3E}">
        <p14:creationId xmlns:p14="http://schemas.microsoft.com/office/powerpoint/2010/main" val="2618898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330183" y="3162847"/>
            <a:ext cx="1760372" cy="809315"/>
          </a:xfrm>
          <a:prstGeom prst="rect">
            <a:avLst/>
          </a:prstGeom>
        </p:spPr>
      </p:pic>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dirty="0"/>
              <a:t>Les 9</a:t>
            </a:r>
          </a:p>
        </p:txBody>
      </p:sp>
      <p:sp>
        <p:nvSpPr>
          <p:cNvPr id="8" name="Tekstvak 7">
            <a:extLst>
              <a:ext uri="{FF2B5EF4-FFF2-40B4-BE49-F238E27FC236}">
                <a16:creationId xmlns:a16="http://schemas.microsoft.com/office/drawing/2014/main" id="{288F7FB5-FC15-418C-8743-8612722743A7}"/>
              </a:ext>
            </a:extLst>
          </p:cNvPr>
          <p:cNvSpPr txBox="1"/>
          <p:nvPr/>
        </p:nvSpPr>
        <p:spPr>
          <a:xfrm>
            <a:off x="1676400" y="6096000"/>
            <a:ext cx="5205865" cy="646331"/>
          </a:xfrm>
          <a:prstGeom prst="rect">
            <a:avLst/>
          </a:prstGeom>
          <a:noFill/>
        </p:spPr>
        <p:txBody>
          <a:bodyPr wrap="square" rtlCol="0">
            <a:spAutoFit/>
          </a:bodyPr>
          <a:lstStyle/>
          <a:p>
            <a:pPr algn="ctr"/>
            <a:r>
              <a:rPr lang="nl-NL" sz="3600" dirty="0"/>
              <a:t>K0716</a:t>
            </a:r>
          </a:p>
        </p:txBody>
      </p:sp>
      <p:sp>
        <p:nvSpPr>
          <p:cNvPr id="3" name="Rechthoek 2">
            <a:extLst>
              <a:ext uri="{FF2B5EF4-FFF2-40B4-BE49-F238E27FC236}">
                <a16:creationId xmlns:a16="http://schemas.microsoft.com/office/drawing/2014/main" id="{97EE018E-2E80-47AC-8912-358BF4FC6D0C}"/>
              </a:ext>
            </a:extLst>
          </p:cNvPr>
          <p:cNvSpPr/>
          <p:nvPr/>
        </p:nvSpPr>
        <p:spPr>
          <a:xfrm>
            <a:off x="3785089" y="2900243"/>
            <a:ext cx="1573822" cy="738664"/>
          </a:xfrm>
          <a:prstGeom prst="rect">
            <a:avLst/>
          </a:prstGeom>
        </p:spPr>
        <p:txBody>
          <a:bodyPr wrap="square">
            <a:spAutoFit/>
          </a:bodyPr>
          <a:lstStyle/>
          <a:p>
            <a:endParaRPr lang="nl-NL" sz="2400" dirty="0"/>
          </a:p>
          <a:p>
            <a:endParaRPr lang="nl-NL" dirty="0"/>
          </a:p>
        </p:txBody>
      </p:sp>
      <p:sp>
        <p:nvSpPr>
          <p:cNvPr id="5" name="Tekstvak 4">
            <a:extLst>
              <a:ext uri="{FF2B5EF4-FFF2-40B4-BE49-F238E27FC236}">
                <a16:creationId xmlns:a16="http://schemas.microsoft.com/office/drawing/2014/main" id="{FCC7DCCE-27F6-4439-80F2-24CEA4CE3539}"/>
              </a:ext>
            </a:extLst>
          </p:cNvPr>
          <p:cNvSpPr txBox="1"/>
          <p:nvPr/>
        </p:nvSpPr>
        <p:spPr>
          <a:xfrm>
            <a:off x="570855" y="1530967"/>
            <a:ext cx="7639514" cy="461665"/>
          </a:xfrm>
          <a:prstGeom prst="rect">
            <a:avLst/>
          </a:prstGeom>
          <a:noFill/>
        </p:spPr>
        <p:txBody>
          <a:bodyPr wrap="square" rtlCol="0">
            <a:spAutoFit/>
          </a:bodyPr>
          <a:lstStyle/>
          <a:p>
            <a:r>
              <a:rPr lang="nl-NL" sz="2400"/>
              <a:t>Voedselveiligheid</a:t>
            </a:r>
            <a:endParaRPr lang="nl-NL" dirty="0"/>
          </a:p>
        </p:txBody>
      </p:sp>
      <p:sp>
        <p:nvSpPr>
          <p:cNvPr id="6" name="Rechthoek 5">
            <a:extLst>
              <a:ext uri="{FF2B5EF4-FFF2-40B4-BE49-F238E27FC236}">
                <a16:creationId xmlns:a16="http://schemas.microsoft.com/office/drawing/2014/main" id="{5C6EE76C-12E9-415F-825B-AC8683D0FDB7}"/>
              </a:ext>
            </a:extLst>
          </p:cNvPr>
          <p:cNvSpPr/>
          <p:nvPr/>
        </p:nvSpPr>
        <p:spPr>
          <a:xfrm>
            <a:off x="589374" y="1944354"/>
            <a:ext cx="6926428" cy="4801314"/>
          </a:xfrm>
          <a:prstGeom prst="rect">
            <a:avLst/>
          </a:prstGeom>
        </p:spPr>
        <p:txBody>
          <a:bodyPr wrap="square">
            <a:spAutoFit/>
          </a:bodyPr>
          <a:lstStyle/>
          <a:p>
            <a:r>
              <a:rPr lang="nl-NL" sz="2400" dirty="0"/>
              <a:t>Hoe meer een eetbaar product door uw handen gaat (hoe meer u het bewerkt, snijdt, transporteert, aanraakt), des te groter is de kans op beschadiging, vervuiling of ziektekiemen. Hoe meer u met voedsel doet, des te strenger zijn de eisen die aan schoon, veilig en hygiënisch werken worden gesteld. Dat is logisch. Een hele kool is veel minder bederfelijk dan gesneden kool. En diepgevroren vlees is langer houdbaar en minder kwetsbaar dan vers vlees. Afhankelijk van wat u verwerkt voor uw zorgcliënten of verkoopt aan consumenten, zult u dus aan strenge of minder strenge eisen moeten voldoen.</a:t>
            </a:r>
          </a:p>
          <a:p>
            <a:endParaRPr lang="nl-NL" dirty="0"/>
          </a:p>
        </p:txBody>
      </p:sp>
    </p:spTree>
    <p:extLst>
      <p:ext uri="{BB962C8B-B14F-4D97-AF65-F5344CB8AC3E}">
        <p14:creationId xmlns:p14="http://schemas.microsoft.com/office/powerpoint/2010/main" val="3755574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270855" y="2776360"/>
            <a:ext cx="1760372" cy="809315"/>
          </a:xfrm>
          <a:prstGeom prst="rect">
            <a:avLst/>
          </a:prstGeom>
        </p:spPr>
      </p:pic>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dirty="0"/>
              <a:t>Les 9</a:t>
            </a:r>
          </a:p>
        </p:txBody>
      </p:sp>
      <p:sp>
        <p:nvSpPr>
          <p:cNvPr id="8" name="Tekstvak 7">
            <a:extLst>
              <a:ext uri="{FF2B5EF4-FFF2-40B4-BE49-F238E27FC236}">
                <a16:creationId xmlns:a16="http://schemas.microsoft.com/office/drawing/2014/main" id="{288F7FB5-FC15-418C-8743-8612722743A7}"/>
              </a:ext>
            </a:extLst>
          </p:cNvPr>
          <p:cNvSpPr txBox="1"/>
          <p:nvPr/>
        </p:nvSpPr>
        <p:spPr>
          <a:xfrm>
            <a:off x="1676400" y="6096000"/>
            <a:ext cx="5205865" cy="646331"/>
          </a:xfrm>
          <a:prstGeom prst="rect">
            <a:avLst/>
          </a:prstGeom>
          <a:noFill/>
        </p:spPr>
        <p:txBody>
          <a:bodyPr wrap="square" rtlCol="0">
            <a:spAutoFit/>
          </a:bodyPr>
          <a:lstStyle/>
          <a:p>
            <a:pPr algn="ctr"/>
            <a:r>
              <a:rPr lang="nl-NL" sz="3600" dirty="0"/>
              <a:t>K0716</a:t>
            </a:r>
          </a:p>
        </p:txBody>
      </p:sp>
      <p:sp>
        <p:nvSpPr>
          <p:cNvPr id="3" name="Rechthoek 2">
            <a:extLst>
              <a:ext uri="{FF2B5EF4-FFF2-40B4-BE49-F238E27FC236}">
                <a16:creationId xmlns:a16="http://schemas.microsoft.com/office/drawing/2014/main" id="{97EE018E-2E80-47AC-8912-358BF4FC6D0C}"/>
              </a:ext>
            </a:extLst>
          </p:cNvPr>
          <p:cNvSpPr/>
          <p:nvPr/>
        </p:nvSpPr>
        <p:spPr>
          <a:xfrm>
            <a:off x="3785089" y="2900243"/>
            <a:ext cx="1573822" cy="738664"/>
          </a:xfrm>
          <a:prstGeom prst="rect">
            <a:avLst/>
          </a:prstGeom>
        </p:spPr>
        <p:txBody>
          <a:bodyPr wrap="square">
            <a:spAutoFit/>
          </a:bodyPr>
          <a:lstStyle/>
          <a:p>
            <a:endParaRPr lang="nl-NL" sz="2400" dirty="0"/>
          </a:p>
          <a:p>
            <a:endParaRPr lang="nl-NL" dirty="0"/>
          </a:p>
        </p:txBody>
      </p:sp>
      <p:sp>
        <p:nvSpPr>
          <p:cNvPr id="5" name="Tekstvak 4">
            <a:extLst>
              <a:ext uri="{FF2B5EF4-FFF2-40B4-BE49-F238E27FC236}">
                <a16:creationId xmlns:a16="http://schemas.microsoft.com/office/drawing/2014/main" id="{FCC7DCCE-27F6-4439-80F2-24CEA4CE3539}"/>
              </a:ext>
            </a:extLst>
          </p:cNvPr>
          <p:cNvSpPr txBox="1"/>
          <p:nvPr/>
        </p:nvSpPr>
        <p:spPr>
          <a:xfrm>
            <a:off x="570855" y="1530967"/>
            <a:ext cx="7639514" cy="461665"/>
          </a:xfrm>
          <a:prstGeom prst="rect">
            <a:avLst/>
          </a:prstGeom>
          <a:noFill/>
        </p:spPr>
        <p:txBody>
          <a:bodyPr wrap="square" rtlCol="0">
            <a:spAutoFit/>
          </a:bodyPr>
          <a:lstStyle/>
          <a:p>
            <a:r>
              <a:rPr lang="nl-NL" sz="2400"/>
              <a:t>Voedselveiligheid</a:t>
            </a:r>
            <a:endParaRPr lang="nl-NL" dirty="0"/>
          </a:p>
        </p:txBody>
      </p:sp>
      <p:sp>
        <p:nvSpPr>
          <p:cNvPr id="6" name="Rechthoek 5">
            <a:extLst>
              <a:ext uri="{FF2B5EF4-FFF2-40B4-BE49-F238E27FC236}">
                <a16:creationId xmlns:a16="http://schemas.microsoft.com/office/drawing/2014/main" id="{5C6EE76C-12E9-415F-825B-AC8683D0FDB7}"/>
              </a:ext>
            </a:extLst>
          </p:cNvPr>
          <p:cNvSpPr/>
          <p:nvPr/>
        </p:nvSpPr>
        <p:spPr>
          <a:xfrm>
            <a:off x="570855" y="1751248"/>
            <a:ext cx="6926428" cy="3693319"/>
          </a:xfrm>
          <a:prstGeom prst="rect">
            <a:avLst/>
          </a:prstGeom>
        </p:spPr>
        <p:txBody>
          <a:bodyPr wrap="square">
            <a:spAutoFit/>
          </a:bodyPr>
          <a:lstStyle/>
          <a:p>
            <a:endParaRPr lang="nl-NL" dirty="0"/>
          </a:p>
          <a:p>
            <a:r>
              <a:rPr lang="nl-NL" sz="2400" dirty="0"/>
              <a:t>U bent in ieder geval verplicht om:</a:t>
            </a:r>
          </a:p>
          <a:p>
            <a:r>
              <a:rPr lang="nl-NL" sz="2400" dirty="0"/>
              <a:t>1. Uw bedrijf te registreren bij de nieuwe Voedsel en Waren Autoriteit,</a:t>
            </a:r>
          </a:p>
          <a:p>
            <a:r>
              <a:rPr lang="nl-NL" sz="2400" dirty="0"/>
              <a:t>2. Traceerbaarheid mogelijk te maken, dus bij te houden waar u grondstoffen heeft ingekocht en</a:t>
            </a:r>
          </a:p>
          <a:p>
            <a:r>
              <a:rPr lang="nl-NL" sz="2400" dirty="0"/>
              <a:t>aan wie u de producten weer heeft verkocht (alleen aan grotere partijen, directe verkoop aan</a:t>
            </a:r>
          </a:p>
          <a:p>
            <a:r>
              <a:rPr lang="nl-NL" sz="2400" dirty="0"/>
              <a:t>consumenten hoeft u niet te registreren),</a:t>
            </a:r>
          </a:p>
          <a:p>
            <a:r>
              <a:rPr lang="nl-NL" sz="2400" dirty="0"/>
              <a:t>3. Volgens een voedselveiligheidsplan te werken</a:t>
            </a:r>
          </a:p>
        </p:txBody>
      </p:sp>
    </p:spTree>
    <p:extLst>
      <p:ext uri="{BB962C8B-B14F-4D97-AF65-F5344CB8AC3E}">
        <p14:creationId xmlns:p14="http://schemas.microsoft.com/office/powerpoint/2010/main" val="756894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3" cstate="email">
            <a:extLst>
              <a:ext uri="{28A0092B-C50C-407E-A947-70E740481C1C}">
                <a14:useLocalDpi xmlns:a14="http://schemas.microsoft.com/office/drawing/2010/main" val="0"/>
              </a:ext>
            </a:extLst>
          </a:blip>
          <a:stretch>
            <a:fillRect/>
          </a:stretch>
        </p:blipFill>
        <p:spPr>
          <a:xfrm>
            <a:off x="7383628" y="3024343"/>
            <a:ext cx="1760372" cy="809315"/>
          </a:xfrm>
          <a:prstGeom prst="rect">
            <a:avLst/>
          </a:prstGeom>
        </p:spPr>
      </p:pic>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dirty="0"/>
              <a:t>Les 9</a:t>
            </a:r>
          </a:p>
        </p:txBody>
      </p:sp>
      <p:sp>
        <p:nvSpPr>
          <p:cNvPr id="8" name="Tekstvak 7">
            <a:extLst>
              <a:ext uri="{FF2B5EF4-FFF2-40B4-BE49-F238E27FC236}">
                <a16:creationId xmlns:a16="http://schemas.microsoft.com/office/drawing/2014/main" id="{288F7FB5-FC15-418C-8743-8612722743A7}"/>
              </a:ext>
            </a:extLst>
          </p:cNvPr>
          <p:cNvSpPr txBox="1"/>
          <p:nvPr/>
        </p:nvSpPr>
        <p:spPr>
          <a:xfrm>
            <a:off x="1676400" y="6096000"/>
            <a:ext cx="5205865" cy="646331"/>
          </a:xfrm>
          <a:prstGeom prst="rect">
            <a:avLst/>
          </a:prstGeom>
          <a:noFill/>
        </p:spPr>
        <p:txBody>
          <a:bodyPr wrap="square" rtlCol="0">
            <a:spAutoFit/>
          </a:bodyPr>
          <a:lstStyle/>
          <a:p>
            <a:pPr algn="ctr"/>
            <a:r>
              <a:rPr lang="nl-NL" sz="3600" dirty="0"/>
              <a:t>K0716</a:t>
            </a:r>
          </a:p>
        </p:txBody>
      </p:sp>
      <p:sp>
        <p:nvSpPr>
          <p:cNvPr id="3" name="Rechthoek 2">
            <a:extLst>
              <a:ext uri="{FF2B5EF4-FFF2-40B4-BE49-F238E27FC236}">
                <a16:creationId xmlns:a16="http://schemas.microsoft.com/office/drawing/2014/main" id="{97EE018E-2E80-47AC-8912-358BF4FC6D0C}"/>
              </a:ext>
            </a:extLst>
          </p:cNvPr>
          <p:cNvSpPr/>
          <p:nvPr/>
        </p:nvSpPr>
        <p:spPr>
          <a:xfrm>
            <a:off x="3785089" y="2900243"/>
            <a:ext cx="1573822" cy="738664"/>
          </a:xfrm>
          <a:prstGeom prst="rect">
            <a:avLst/>
          </a:prstGeom>
        </p:spPr>
        <p:txBody>
          <a:bodyPr wrap="square">
            <a:spAutoFit/>
          </a:bodyPr>
          <a:lstStyle/>
          <a:p>
            <a:endParaRPr lang="nl-NL" sz="2400" dirty="0"/>
          </a:p>
          <a:p>
            <a:endParaRPr lang="nl-NL" dirty="0"/>
          </a:p>
        </p:txBody>
      </p:sp>
      <p:sp>
        <p:nvSpPr>
          <p:cNvPr id="5" name="Tekstvak 4">
            <a:extLst>
              <a:ext uri="{FF2B5EF4-FFF2-40B4-BE49-F238E27FC236}">
                <a16:creationId xmlns:a16="http://schemas.microsoft.com/office/drawing/2014/main" id="{FCC7DCCE-27F6-4439-80F2-24CEA4CE3539}"/>
              </a:ext>
            </a:extLst>
          </p:cNvPr>
          <p:cNvSpPr txBox="1"/>
          <p:nvPr/>
        </p:nvSpPr>
        <p:spPr>
          <a:xfrm>
            <a:off x="570855" y="1530967"/>
            <a:ext cx="7639514" cy="461665"/>
          </a:xfrm>
          <a:prstGeom prst="rect">
            <a:avLst/>
          </a:prstGeom>
          <a:noFill/>
        </p:spPr>
        <p:txBody>
          <a:bodyPr wrap="square" rtlCol="0">
            <a:spAutoFit/>
          </a:bodyPr>
          <a:lstStyle/>
          <a:p>
            <a:r>
              <a:rPr lang="nl-NL" sz="2400"/>
              <a:t>Voedselveiligheid</a:t>
            </a:r>
            <a:endParaRPr lang="nl-NL" dirty="0"/>
          </a:p>
        </p:txBody>
      </p:sp>
      <p:sp>
        <p:nvSpPr>
          <p:cNvPr id="6" name="Rechthoek 5">
            <a:extLst>
              <a:ext uri="{FF2B5EF4-FFF2-40B4-BE49-F238E27FC236}">
                <a16:creationId xmlns:a16="http://schemas.microsoft.com/office/drawing/2014/main" id="{806B5F08-7A09-4DC8-97B4-EFD90679C081}"/>
              </a:ext>
            </a:extLst>
          </p:cNvPr>
          <p:cNvSpPr/>
          <p:nvPr/>
        </p:nvSpPr>
        <p:spPr>
          <a:xfrm>
            <a:off x="570855" y="2669411"/>
            <a:ext cx="6812773" cy="1938992"/>
          </a:xfrm>
          <a:prstGeom prst="rect">
            <a:avLst/>
          </a:prstGeom>
        </p:spPr>
        <p:txBody>
          <a:bodyPr wrap="square">
            <a:spAutoFit/>
          </a:bodyPr>
          <a:lstStyle/>
          <a:p>
            <a:r>
              <a:rPr lang="nl-NL" sz="2400" dirty="0"/>
              <a:t>Alle bedrijven die levensmiddelen verkopen, verwerken of vervoeren zijn verplicht zich te laten</a:t>
            </a:r>
          </a:p>
          <a:p>
            <a:r>
              <a:rPr lang="nl-NL" sz="2400" dirty="0"/>
              <a:t>registreren onder EG Verordening 178/2002, de zogenaamde “General Food </a:t>
            </a:r>
            <a:r>
              <a:rPr lang="nl-NL" sz="2400" dirty="0" err="1"/>
              <a:t>Law</a:t>
            </a:r>
            <a:r>
              <a:rPr lang="nl-NL" sz="2400" dirty="0"/>
              <a:t>”. Voor de meeste</a:t>
            </a:r>
          </a:p>
          <a:p>
            <a:r>
              <a:rPr lang="nl-NL" sz="2400" dirty="0"/>
              <a:t>landbouwbedrijven gaat dat automatisch. </a:t>
            </a:r>
          </a:p>
        </p:txBody>
      </p:sp>
      <p:sp>
        <p:nvSpPr>
          <p:cNvPr id="7" name="Rechthoek 6">
            <a:extLst>
              <a:ext uri="{FF2B5EF4-FFF2-40B4-BE49-F238E27FC236}">
                <a16:creationId xmlns:a16="http://schemas.microsoft.com/office/drawing/2014/main" id="{87495005-65AE-4AEB-A8D2-4029B677BC26}"/>
              </a:ext>
            </a:extLst>
          </p:cNvPr>
          <p:cNvSpPr/>
          <p:nvPr/>
        </p:nvSpPr>
        <p:spPr>
          <a:xfrm>
            <a:off x="304800" y="1964293"/>
            <a:ext cx="9742462" cy="461665"/>
          </a:xfrm>
          <a:prstGeom prst="rect">
            <a:avLst/>
          </a:prstGeom>
        </p:spPr>
        <p:txBody>
          <a:bodyPr wrap="square">
            <a:spAutoFit/>
          </a:bodyPr>
          <a:lstStyle/>
          <a:p>
            <a:r>
              <a:rPr lang="nl-NL" sz="2400" dirty="0"/>
              <a:t>1. Uw bedrijf te registreren bij de nieuwe Voedsel en Waren Autoriteit,</a:t>
            </a:r>
          </a:p>
        </p:txBody>
      </p:sp>
    </p:spTree>
    <p:extLst>
      <p:ext uri="{BB962C8B-B14F-4D97-AF65-F5344CB8AC3E}">
        <p14:creationId xmlns:p14="http://schemas.microsoft.com/office/powerpoint/2010/main" val="1962600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383628" y="3024343"/>
            <a:ext cx="1760372" cy="809315"/>
          </a:xfrm>
          <a:prstGeom prst="rect">
            <a:avLst/>
          </a:prstGeom>
        </p:spPr>
      </p:pic>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dirty="0"/>
              <a:t>Les 9</a:t>
            </a:r>
          </a:p>
        </p:txBody>
      </p:sp>
      <p:sp>
        <p:nvSpPr>
          <p:cNvPr id="8" name="Tekstvak 7">
            <a:extLst>
              <a:ext uri="{FF2B5EF4-FFF2-40B4-BE49-F238E27FC236}">
                <a16:creationId xmlns:a16="http://schemas.microsoft.com/office/drawing/2014/main" id="{288F7FB5-FC15-418C-8743-8612722743A7}"/>
              </a:ext>
            </a:extLst>
          </p:cNvPr>
          <p:cNvSpPr txBox="1"/>
          <p:nvPr/>
        </p:nvSpPr>
        <p:spPr>
          <a:xfrm>
            <a:off x="1676400" y="6096000"/>
            <a:ext cx="5205865" cy="646331"/>
          </a:xfrm>
          <a:prstGeom prst="rect">
            <a:avLst/>
          </a:prstGeom>
          <a:noFill/>
        </p:spPr>
        <p:txBody>
          <a:bodyPr wrap="square" rtlCol="0">
            <a:spAutoFit/>
          </a:bodyPr>
          <a:lstStyle/>
          <a:p>
            <a:pPr algn="ctr"/>
            <a:r>
              <a:rPr lang="nl-NL" sz="3600" dirty="0"/>
              <a:t>K0716</a:t>
            </a:r>
          </a:p>
        </p:txBody>
      </p:sp>
      <p:sp>
        <p:nvSpPr>
          <p:cNvPr id="3" name="Rechthoek 2">
            <a:extLst>
              <a:ext uri="{FF2B5EF4-FFF2-40B4-BE49-F238E27FC236}">
                <a16:creationId xmlns:a16="http://schemas.microsoft.com/office/drawing/2014/main" id="{97EE018E-2E80-47AC-8912-358BF4FC6D0C}"/>
              </a:ext>
            </a:extLst>
          </p:cNvPr>
          <p:cNvSpPr/>
          <p:nvPr/>
        </p:nvSpPr>
        <p:spPr>
          <a:xfrm>
            <a:off x="3785089" y="2900243"/>
            <a:ext cx="1573822" cy="738664"/>
          </a:xfrm>
          <a:prstGeom prst="rect">
            <a:avLst/>
          </a:prstGeom>
        </p:spPr>
        <p:txBody>
          <a:bodyPr wrap="square">
            <a:spAutoFit/>
          </a:bodyPr>
          <a:lstStyle/>
          <a:p>
            <a:endParaRPr lang="nl-NL" sz="2400" dirty="0"/>
          </a:p>
          <a:p>
            <a:endParaRPr lang="nl-NL" dirty="0"/>
          </a:p>
        </p:txBody>
      </p:sp>
      <p:sp>
        <p:nvSpPr>
          <p:cNvPr id="5" name="Tekstvak 4">
            <a:extLst>
              <a:ext uri="{FF2B5EF4-FFF2-40B4-BE49-F238E27FC236}">
                <a16:creationId xmlns:a16="http://schemas.microsoft.com/office/drawing/2014/main" id="{FCC7DCCE-27F6-4439-80F2-24CEA4CE3539}"/>
              </a:ext>
            </a:extLst>
          </p:cNvPr>
          <p:cNvSpPr txBox="1"/>
          <p:nvPr/>
        </p:nvSpPr>
        <p:spPr>
          <a:xfrm>
            <a:off x="570855" y="1530967"/>
            <a:ext cx="7639514" cy="461665"/>
          </a:xfrm>
          <a:prstGeom prst="rect">
            <a:avLst/>
          </a:prstGeom>
          <a:noFill/>
        </p:spPr>
        <p:txBody>
          <a:bodyPr wrap="square" rtlCol="0">
            <a:spAutoFit/>
          </a:bodyPr>
          <a:lstStyle/>
          <a:p>
            <a:r>
              <a:rPr lang="nl-NL" sz="2400"/>
              <a:t>Voedselveiligheid</a:t>
            </a:r>
            <a:endParaRPr lang="nl-NL" dirty="0"/>
          </a:p>
        </p:txBody>
      </p:sp>
      <p:sp>
        <p:nvSpPr>
          <p:cNvPr id="6" name="Rechthoek 5">
            <a:extLst>
              <a:ext uri="{FF2B5EF4-FFF2-40B4-BE49-F238E27FC236}">
                <a16:creationId xmlns:a16="http://schemas.microsoft.com/office/drawing/2014/main" id="{DF541687-0152-490D-8096-7046F41C4D90}"/>
              </a:ext>
            </a:extLst>
          </p:cNvPr>
          <p:cNvSpPr/>
          <p:nvPr/>
        </p:nvSpPr>
        <p:spPr>
          <a:xfrm>
            <a:off x="580233" y="2460370"/>
            <a:ext cx="8070669" cy="3785652"/>
          </a:xfrm>
          <a:prstGeom prst="rect">
            <a:avLst/>
          </a:prstGeom>
        </p:spPr>
        <p:txBody>
          <a:bodyPr wrap="square">
            <a:spAutoFit/>
          </a:bodyPr>
          <a:lstStyle/>
          <a:p>
            <a:r>
              <a:rPr lang="nl-NL" sz="2400" dirty="0"/>
              <a:t>Voor het geval van calamiteiten wil de NVWA kunnen traceren waar producten zijn ingekocht en waar ze heen gaan. U bent daarom verplicht om bij te houden:</a:t>
            </a:r>
          </a:p>
          <a:p>
            <a:r>
              <a:rPr lang="nl-NL" sz="2400" dirty="0"/>
              <a:t>•	 van wie u grondstoffen of producten heeft ingekocht (naam en adres, datum),</a:t>
            </a:r>
          </a:p>
          <a:p>
            <a:r>
              <a:rPr lang="nl-NL" sz="2400" dirty="0"/>
              <a:t>•	 in welk (soort) van uw producten u de grondstoffen heeft verwerkt,</a:t>
            </a:r>
          </a:p>
          <a:p>
            <a:r>
              <a:rPr lang="nl-NL" sz="2400" dirty="0"/>
              <a:t>•	 aan wie u de eindproducten heeft geleverd en op welke datum.</a:t>
            </a:r>
          </a:p>
          <a:p>
            <a:r>
              <a:rPr lang="nl-NL" sz="2400" dirty="0"/>
              <a:t>U hoeft de verkoop aan consumenten niet bij te houden. </a:t>
            </a:r>
          </a:p>
        </p:txBody>
      </p:sp>
      <p:sp>
        <p:nvSpPr>
          <p:cNvPr id="7" name="Rechthoek 6">
            <a:extLst>
              <a:ext uri="{FF2B5EF4-FFF2-40B4-BE49-F238E27FC236}">
                <a16:creationId xmlns:a16="http://schemas.microsoft.com/office/drawing/2014/main" id="{64E64C3D-E2AE-46E0-8672-FAD25FECD5D7}"/>
              </a:ext>
            </a:extLst>
          </p:cNvPr>
          <p:cNvSpPr/>
          <p:nvPr/>
        </p:nvSpPr>
        <p:spPr>
          <a:xfrm>
            <a:off x="493098" y="2019560"/>
            <a:ext cx="4878708" cy="461665"/>
          </a:xfrm>
          <a:prstGeom prst="rect">
            <a:avLst/>
          </a:prstGeom>
        </p:spPr>
        <p:txBody>
          <a:bodyPr wrap="none">
            <a:spAutoFit/>
          </a:bodyPr>
          <a:lstStyle/>
          <a:p>
            <a:r>
              <a:rPr lang="nl-NL" sz="2400" dirty="0"/>
              <a:t>2. Traceerbaarheid mogelijk te maken</a:t>
            </a:r>
          </a:p>
        </p:txBody>
      </p:sp>
    </p:spTree>
    <p:extLst>
      <p:ext uri="{BB962C8B-B14F-4D97-AF65-F5344CB8AC3E}">
        <p14:creationId xmlns:p14="http://schemas.microsoft.com/office/powerpoint/2010/main" val="3066748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383628" y="3024343"/>
            <a:ext cx="1760372" cy="809315"/>
          </a:xfrm>
          <a:prstGeom prst="rect">
            <a:avLst/>
          </a:prstGeom>
        </p:spPr>
      </p:pic>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a:t>Les 9</a:t>
            </a:r>
            <a:endParaRPr lang="nl-NL" b="1" dirty="0"/>
          </a:p>
        </p:txBody>
      </p:sp>
      <p:sp>
        <p:nvSpPr>
          <p:cNvPr id="8" name="Tekstvak 7">
            <a:extLst>
              <a:ext uri="{FF2B5EF4-FFF2-40B4-BE49-F238E27FC236}">
                <a16:creationId xmlns:a16="http://schemas.microsoft.com/office/drawing/2014/main" id="{288F7FB5-FC15-418C-8743-8612722743A7}"/>
              </a:ext>
            </a:extLst>
          </p:cNvPr>
          <p:cNvSpPr txBox="1"/>
          <p:nvPr/>
        </p:nvSpPr>
        <p:spPr>
          <a:xfrm>
            <a:off x="1676400" y="6096000"/>
            <a:ext cx="5205865" cy="646331"/>
          </a:xfrm>
          <a:prstGeom prst="rect">
            <a:avLst/>
          </a:prstGeom>
          <a:noFill/>
        </p:spPr>
        <p:txBody>
          <a:bodyPr wrap="square" rtlCol="0">
            <a:spAutoFit/>
          </a:bodyPr>
          <a:lstStyle/>
          <a:p>
            <a:pPr algn="ctr"/>
            <a:r>
              <a:rPr lang="nl-NL" sz="3600" dirty="0"/>
              <a:t>K0716</a:t>
            </a:r>
          </a:p>
        </p:txBody>
      </p:sp>
      <p:sp>
        <p:nvSpPr>
          <p:cNvPr id="3" name="Rechthoek 2">
            <a:extLst>
              <a:ext uri="{FF2B5EF4-FFF2-40B4-BE49-F238E27FC236}">
                <a16:creationId xmlns:a16="http://schemas.microsoft.com/office/drawing/2014/main" id="{97EE018E-2E80-47AC-8912-358BF4FC6D0C}"/>
              </a:ext>
            </a:extLst>
          </p:cNvPr>
          <p:cNvSpPr/>
          <p:nvPr/>
        </p:nvSpPr>
        <p:spPr>
          <a:xfrm>
            <a:off x="3785089" y="2900243"/>
            <a:ext cx="1573822" cy="738664"/>
          </a:xfrm>
          <a:prstGeom prst="rect">
            <a:avLst/>
          </a:prstGeom>
        </p:spPr>
        <p:txBody>
          <a:bodyPr wrap="square">
            <a:spAutoFit/>
          </a:bodyPr>
          <a:lstStyle/>
          <a:p>
            <a:endParaRPr lang="nl-NL" sz="2400" dirty="0"/>
          </a:p>
          <a:p>
            <a:endParaRPr lang="nl-NL" dirty="0"/>
          </a:p>
        </p:txBody>
      </p:sp>
      <p:sp>
        <p:nvSpPr>
          <p:cNvPr id="5" name="Tekstvak 4">
            <a:extLst>
              <a:ext uri="{FF2B5EF4-FFF2-40B4-BE49-F238E27FC236}">
                <a16:creationId xmlns:a16="http://schemas.microsoft.com/office/drawing/2014/main" id="{FCC7DCCE-27F6-4439-80F2-24CEA4CE3539}"/>
              </a:ext>
            </a:extLst>
          </p:cNvPr>
          <p:cNvSpPr txBox="1"/>
          <p:nvPr/>
        </p:nvSpPr>
        <p:spPr>
          <a:xfrm>
            <a:off x="570855" y="1530967"/>
            <a:ext cx="7639514" cy="461665"/>
          </a:xfrm>
          <a:prstGeom prst="rect">
            <a:avLst/>
          </a:prstGeom>
          <a:noFill/>
        </p:spPr>
        <p:txBody>
          <a:bodyPr wrap="square" rtlCol="0">
            <a:spAutoFit/>
          </a:bodyPr>
          <a:lstStyle/>
          <a:p>
            <a:r>
              <a:rPr lang="nl-NL" sz="2400"/>
              <a:t>Voedselveiligheid</a:t>
            </a:r>
            <a:endParaRPr lang="nl-NL" dirty="0"/>
          </a:p>
        </p:txBody>
      </p:sp>
      <p:sp>
        <p:nvSpPr>
          <p:cNvPr id="6" name="Rechthoek 5">
            <a:extLst>
              <a:ext uri="{FF2B5EF4-FFF2-40B4-BE49-F238E27FC236}">
                <a16:creationId xmlns:a16="http://schemas.microsoft.com/office/drawing/2014/main" id="{7E9DCE2C-FA43-4C13-B41B-44000AD440C9}"/>
              </a:ext>
            </a:extLst>
          </p:cNvPr>
          <p:cNvSpPr/>
          <p:nvPr/>
        </p:nvSpPr>
        <p:spPr>
          <a:xfrm>
            <a:off x="575544" y="1920479"/>
            <a:ext cx="7349256" cy="4062651"/>
          </a:xfrm>
          <a:prstGeom prst="rect">
            <a:avLst/>
          </a:prstGeom>
        </p:spPr>
        <p:txBody>
          <a:bodyPr wrap="square">
            <a:spAutoFit/>
          </a:bodyPr>
          <a:lstStyle/>
          <a:p>
            <a:r>
              <a:rPr lang="nl-NL" sz="2400" dirty="0"/>
              <a:t>Volgens een voedselveiligheidsplan te werken</a:t>
            </a:r>
          </a:p>
          <a:p>
            <a:r>
              <a:rPr lang="nl-NL" sz="2400" dirty="0"/>
              <a:t>De Warenwet stelt eisen aan levensmiddelen. De belangrijkste voor u zijn:</a:t>
            </a:r>
          </a:p>
          <a:p>
            <a:r>
              <a:rPr lang="nl-NL" sz="2400" dirty="0"/>
              <a:t>•	 Uw verkoopruimte en de opslag moeten schoon zijn.</a:t>
            </a:r>
          </a:p>
          <a:p>
            <a:r>
              <a:rPr lang="nl-NL" sz="2400" dirty="0"/>
              <a:t>•	 Het is nooit toegestaan eten voor uw klanten of gasten te bereiden in uw eigen privé keuken.</a:t>
            </a:r>
          </a:p>
          <a:p>
            <a:r>
              <a:rPr lang="nl-NL" sz="2400" dirty="0"/>
              <a:t>•	 Hygiëne-eisen voor u en de ruimte worden strenger als u meer risicovolle verkoop- of bereidingswijzen volgt.</a:t>
            </a:r>
          </a:p>
          <a:p>
            <a:endParaRPr lang="nl-NL" dirty="0"/>
          </a:p>
        </p:txBody>
      </p:sp>
    </p:spTree>
    <p:extLst>
      <p:ext uri="{BB962C8B-B14F-4D97-AF65-F5344CB8AC3E}">
        <p14:creationId xmlns:p14="http://schemas.microsoft.com/office/powerpoint/2010/main" val="915352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4FEFE2E46C86D4A9898CCC49B418B36" ma:contentTypeVersion="9" ma:contentTypeDescription="Een nieuw document maken." ma:contentTypeScope="" ma:versionID="ccdd08341f0816e5b9aedfb203ccbcd4">
  <xsd:schema xmlns:xsd="http://www.w3.org/2001/XMLSchema" xmlns:xs="http://www.w3.org/2001/XMLSchema" xmlns:p="http://schemas.microsoft.com/office/2006/metadata/properties" xmlns:ns2="2cb1c85b-b197-48cd-8bb1-fe9e9ee0096b" targetNamespace="http://schemas.microsoft.com/office/2006/metadata/properties" ma:root="true" ma:fieldsID="5711662a8af1e2d8c5777d773d499160" ns2:_="">
    <xsd:import namespace="2cb1c85b-b197-48cd-8bb1-fe9e9ee0096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2:MediaServiceLocatio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b1c85b-b197-48cd-8bb1-fe9e9ee009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09B435A-DD77-4EAD-A9B7-544D526FCE50}">
  <ds:schemaRefs>
    <ds:schemaRef ds:uri="http://schemas.microsoft.com/sharepoint/v3/contenttype/forms"/>
  </ds:schemaRefs>
</ds:datastoreItem>
</file>

<file path=customXml/itemProps2.xml><?xml version="1.0" encoding="utf-8"?>
<ds:datastoreItem xmlns:ds="http://schemas.openxmlformats.org/officeDocument/2006/customXml" ds:itemID="{93EEBE09-5FB5-400B-A255-C4920D00FFB8}">
  <ds:schemaRefs>
    <ds:schemaRef ds:uri="http://schemas.openxmlformats.org/package/2006/metadata/core-properties"/>
    <ds:schemaRef ds:uri="http://schemas.microsoft.com/office/2006/documentManagement/types"/>
    <ds:schemaRef ds:uri="http://www.w3.org/XML/1998/namespace"/>
    <ds:schemaRef ds:uri="82ac19c3-1cff-4f70-a585-2de21a3866ce"/>
    <ds:schemaRef ds:uri="http://schemas.microsoft.com/office/infopath/2007/PartnerControls"/>
    <ds:schemaRef ds:uri="915d7cad-3e71-4cea-95bb-ac32222adf06"/>
    <ds:schemaRef ds:uri="http://purl.org/dc/elements/1.1/"/>
    <ds:schemaRef ds:uri="http://schemas.microsoft.com/office/2006/metadata/properties"/>
    <ds:schemaRef ds:uri="http://purl.org/dc/dcmitype/"/>
    <ds:schemaRef ds:uri="http://purl.org/dc/terms/"/>
  </ds:schemaRefs>
</ds:datastoreItem>
</file>

<file path=customXml/itemProps3.xml><?xml version="1.0" encoding="utf-8"?>
<ds:datastoreItem xmlns:ds="http://schemas.openxmlformats.org/officeDocument/2006/customXml" ds:itemID="{A7F36C85-34E5-4589-8962-875ABE82C261}"/>
</file>

<file path=docProps/app.xml><?xml version="1.0" encoding="utf-8"?>
<Properties xmlns="http://schemas.openxmlformats.org/officeDocument/2006/extended-properties" xmlns:vt="http://schemas.openxmlformats.org/officeDocument/2006/docPropsVTypes">
  <Template/>
  <TotalTime>1077</TotalTime>
  <Words>856</Words>
  <Application>Microsoft Office PowerPoint</Application>
  <PresentationFormat>Diavoorstelling (4:3)</PresentationFormat>
  <Paragraphs>100</Paragraphs>
  <Slides>14</Slides>
  <Notes>1</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14</vt:i4>
      </vt:variant>
    </vt:vector>
  </HeadingPairs>
  <TitlesOfParts>
    <vt:vector size="17" baseType="lpstr">
      <vt:lpstr>Arial</vt:lpstr>
      <vt:lpstr>Calibri</vt:lpstr>
      <vt:lpstr>Office Theme</vt:lpstr>
      <vt:lpstr>Les 9</vt:lpstr>
      <vt:lpstr>lesprogramma</vt:lpstr>
      <vt:lpstr>Les 9</vt:lpstr>
      <vt:lpstr>Les 9</vt:lpstr>
      <vt:lpstr>Les 9</vt:lpstr>
      <vt:lpstr>Les 9</vt:lpstr>
      <vt:lpstr>Les 9</vt:lpstr>
      <vt:lpstr>Les 9</vt:lpstr>
      <vt:lpstr>Les 9</vt:lpstr>
      <vt:lpstr>Les 9</vt:lpstr>
      <vt:lpstr>Les 9</vt:lpstr>
      <vt:lpstr>Les 9</vt:lpstr>
      <vt:lpstr>Les 9</vt:lpstr>
      <vt:lpstr>Les 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Tom De Swaef</dc:creator>
  <cp:lastModifiedBy>Ben Nienhuis</cp:lastModifiedBy>
  <cp:revision>132</cp:revision>
  <dcterms:created xsi:type="dcterms:W3CDTF">2017-11-14T13:23:32Z</dcterms:created>
  <dcterms:modified xsi:type="dcterms:W3CDTF">2021-11-16T21:52:53Z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2012-02-21T00:00:00Z</vt:filetime>
  </property>
  <property fmtid="{D5CDD505-2E9C-101B-9397-08002B2CF9AE}" pid="3" name="Creator">
    <vt:lpwstr>Acrobat PDFMaker 9.1 for PowerPoint</vt:lpwstr>
  </property>
  <property fmtid="{D5CDD505-2E9C-101B-9397-08002B2CF9AE}" pid="4" name="LastSaved">
    <vt:filetime>2017-11-14T00:00:00Z</vt:filetime>
  </property>
  <property fmtid="{D5CDD505-2E9C-101B-9397-08002B2CF9AE}" pid="5" name="ContentTypeId">
    <vt:lpwstr>0x010100F4FEFE2E46C86D4A9898CCC49B418B36</vt:lpwstr>
  </property>
</Properties>
</file>